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1"/>
    <p:sldMasterId id="2147483676" r:id="rId2"/>
  </p:sldMasterIdLst>
  <p:notesMasterIdLst>
    <p:notesMasterId r:id="rId42"/>
  </p:notesMasterIdLst>
  <p:sldIdLst>
    <p:sldId id="256" r:id="rId3"/>
    <p:sldId id="257" r:id="rId4"/>
    <p:sldId id="258" r:id="rId5"/>
    <p:sldId id="284" r:id="rId6"/>
    <p:sldId id="285" r:id="rId7"/>
    <p:sldId id="259" r:id="rId8"/>
    <p:sldId id="286" r:id="rId9"/>
    <p:sldId id="287" r:id="rId10"/>
    <p:sldId id="288" r:id="rId11"/>
    <p:sldId id="290" r:id="rId12"/>
    <p:sldId id="291" r:id="rId13"/>
    <p:sldId id="292" r:id="rId14"/>
    <p:sldId id="293" r:id="rId15"/>
    <p:sldId id="294" r:id="rId16"/>
    <p:sldId id="262" r:id="rId17"/>
    <p:sldId id="289" r:id="rId18"/>
    <p:sldId id="260" r:id="rId19"/>
    <p:sldId id="261"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Lst>
  <p:sldSz cx="9144000" cy="5143500" type="screen16x9"/>
  <p:notesSz cx="6858000" cy="9144000"/>
  <p:embeddedFontLst>
    <p:embeddedFont>
      <p:font typeface="Algerian" panose="04020705040A02060702" pitchFamily="82" charset="0"/>
      <p:regular r:id="rId43"/>
    </p:embeddedFont>
    <p:embeddedFont>
      <p:font typeface="Arvo" panose="020B0604020202020204" charset="0"/>
      <p:regular r:id="rId44"/>
      <p:bold r:id="rId45"/>
      <p:italic r:id="rId46"/>
      <p:boldItalic r:id="rId47"/>
    </p:embeddedFont>
    <p:embeddedFont>
      <p:font typeface="Bahnschrift Light" panose="020B0502040204020203" pitchFamily="34" charset="0"/>
      <p:regular r:id="rId48"/>
    </p:embeddedFont>
    <p:embeddedFont>
      <p:font typeface="Calibri" panose="020F0502020204030204" pitchFamily="34" charset="0"/>
      <p:regular r:id="rId49"/>
      <p:bold r:id="rId50"/>
      <p:italic r:id="rId51"/>
      <p:boldItalic r:id="rId52"/>
    </p:embeddedFont>
    <p:embeddedFont>
      <p:font typeface="Montserrat" panose="020B0604020202020204" charset="0"/>
      <p:regular r:id="rId53"/>
      <p:bold r:id="rId54"/>
      <p:italic r:id="rId55"/>
      <p:boldItalic r:id="rId56"/>
    </p:embeddedFont>
    <p:embeddedFont>
      <p:font typeface="Muli" panose="020B0604020202020204" charset="0"/>
      <p:regular r:id="rId57"/>
      <p:bold r:id="rId58"/>
      <p:italic r:id="rId59"/>
      <p:boldItalic r:id="rId60"/>
    </p:embeddedFont>
    <p:embeddedFont>
      <p:font typeface="Open Sans" panose="020B0604020202020204" charset="0"/>
      <p:regular r:id="rId61"/>
      <p:bold r:id="rId62"/>
      <p:italic r:id="rId63"/>
      <p:boldItalic r:id="rId64"/>
    </p:embeddedFont>
    <p:embeddedFont>
      <p:font typeface="Trebuchet MS" panose="020B060302020202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1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9.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8.fntdata"/><Relationship Id="rId5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https://pixabay.com/en/macbook-apple-imac-computer-screen-606763/</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0449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1557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2457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403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940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c4147e5ba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c4147e5ba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c4147e5ba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c4147e5ba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366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c3e5f588f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c3e5f588f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c3e5f588f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c3e5f588f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c4147e5ba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c4147e5ba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c50a639f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c50a639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c4111605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c4111605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https://pixabay.com/en/chairs-conference-room-long-table-1840377</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c4111605a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c4111605a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4147e5ba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4147e5ba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c4147e5b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c4147e5b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c4147e5b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c4147e5b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c4147e5ba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c4147e5b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https://pixabay.com/en/winning-motivation-succeed-man-1529402</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c4147e5ba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c4147e5ba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1c4147e5ba_0_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1c4147e5ba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c4147e5ba_0_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c4147e5ba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c4147e5ba_0_6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c4147e5ba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1c4288774f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1c4288774f_1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c427272f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c427272f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c4147e5ba_0_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c4147e5ba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1c4147e5ba_0_7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1c4147e5ba_0_7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1c50a639fb_0_6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1c50a639fb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https://pixabay.com/en/skyscraper-glass-facade-offices-418189</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1c50a639fb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1c50a639fb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1c50a639fb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1c50a639fb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7"/>
        <p:cNvGrpSpPr/>
        <p:nvPr/>
      </p:nvGrpSpPr>
      <p:grpSpPr>
        <a:xfrm>
          <a:off x="0" y="0"/>
          <a:ext cx="0" cy="0"/>
          <a:chOff x="0" y="0"/>
          <a:chExt cx="0" cy="0"/>
        </a:xfrm>
      </p:grpSpPr>
      <p:sp>
        <p:nvSpPr>
          <p:cNvPr id="1448" name="Google Shape;1448;g1c50a639f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9" name="Google Shape;1449;g1c50a639fb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GB"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450" name="Google Shape;1450;g1c50a639fb_0_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925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c3e5f588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c3e5f588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8329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703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39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c3e5f58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c3e5f58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793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1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4" name="Google Shape;64;p11"/>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8" name="Google Shape;68;p12"/>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1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rotWithShape="1">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ctrTitle"/>
          </p:nvPr>
        </p:nvSpPr>
        <p:spPr>
          <a:xfrm>
            <a:off x="457200" y="3114675"/>
            <a:ext cx="8153400" cy="6858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None/>
              <a:defRPr sz="4000" b="1" i="0" u="none" strike="noStrike" cap="none">
                <a:solidFill>
                  <a:schemeClr val="lt1"/>
                </a:solidFill>
              </a:defRPr>
            </a:lvl1pPr>
            <a:lvl2pPr marL="0" marR="0" lvl="1" indent="-88900" algn="l" rtl="0">
              <a:spcBef>
                <a:spcPts val="0"/>
              </a:spcBef>
              <a:spcAft>
                <a:spcPts val="0"/>
              </a:spcAft>
              <a:buSzPts val="1400"/>
              <a:buFont typeface="Open Sans"/>
              <a:buChar char="○"/>
              <a:defRPr>
                <a:latin typeface="Open Sans"/>
                <a:ea typeface="Open Sans"/>
                <a:cs typeface="Open Sans"/>
                <a:sym typeface="Open Sans"/>
              </a:defRPr>
            </a:lvl2pPr>
            <a:lvl3pPr marL="0" marR="0" lvl="2" indent="-88900" algn="l" rtl="0">
              <a:spcBef>
                <a:spcPts val="0"/>
              </a:spcBef>
              <a:spcAft>
                <a:spcPts val="0"/>
              </a:spcAft>
              <a:buSzPts val="1400"/>
              <a:buFont typeface="Open Sans"/>
              <a:buChar char="■"/>
              <a:defRPr>
                <a:latin typeface="Open Sans"/>
                <a:ea typeface="Open Sans"/>
                <a:cs typeface="Open Sans"/>
                <a:sym typeface="Open Sans"/>
              </a:defRPr>
            </a:lvl3pPr>
            <a:lvl4pPr marL="0" marR="0" lvl="3" indent="-88900" algn="l" rtl="0">
              <a:spcBef>
                <a:spcPts val="0"/>
              </a:spcBef>
              <a:spcAft>
                <a:spcPts val="0"/>
              </a:spcAft>
              <a:buSzPts val="1400"/>
              <a:buFont typeface="Open Sans"/>
              <a:buChar char="●"/>
              <a:defRPr>
                <a:latin typeface="Open Sans"/>
                <a:ea typeface="Open Sans"/>
                <a:cs typeface="Open Sans"/>
                <a:sym typeface="Open Sans"/>
              </a:defRPr>
            </a:lvl4pPr>
            <a:lvl5pPr marL="0" marR="0" lvl="4" indent="-88900" algn="l" rtl="0">
              <a:spcBef>
                <a:spcPts val="0"/>
              </a:spcBef>
              <a:spcAft>
                <a:spcPts val="0"/>
              </a:spcAft>
              <a:buSzPts val="1400"/>
              <a:buFont typeface="Open Sans"/>
              <a:buChar char="○"/>
              <a:defRPr>
                <a:latin typeface="Open Sans"/>
                <a:ea typeface="Open Sans"/>
                <a:cs typeface="Open Sans"/>
                <a:sym typeface="Open Sans"/>
              </a:defRPr>
            </a:lvl5pPr>
            <a:lvl6pPr marL="0" marR="0" lvl="5" indent="-88900" algn="l" rtl="0">
              <a:spcBef>
                <a:spcPts val="0"/>
              </a:spcBef>
              <a:spcAft>
                <a:spcPts val="0"/>
              </a:spcAft>
              <a:buSzPts val="1400"/>
              <a:buFont typeface="Open Sans"/>
              <a:buChar char="■"/>
              <a:defRPr>
                <a:latin typeface="Open Sans"/>
                <a:ea typeface="Open Sans"/>
                <a:cs typeface="Open Sans"/>
                <a:sym typeface="Open Sans"/>
              </a:defRPr>
            </a:lvl6pPr>
            <a:lvl7pPr marL="0" marR="0" lvl="6" indent="-88900" algn="l" rtl="0">
              <a:spcBef>
                <a:spcPts val="0"/>
              </a:spcBef>
              <a:spcAft>
                <a:spcPts val="0"/>
              </a:spcAft>
              <a:buSzPts val="1400"/>
              <a:buFont typeface="Open Sans"/>
              <a:buChar char="●"/>
              <a:defRPr>
                <a:latin typeface="Open Sans"/>
                <a:ea typeface="Open Sans"/>
                <a:cs typeface="Open Sans"/>
                <a:sym typeface="Open Sans"/>
              </a:defRPr>
            </a:lvl7pPr>
            <a:lvl8pPr marL="0" marR="0" lvl="7" indent="-88900" algn="l" rtl="0">
              <a:spcBef>
                <a:spcPts val="0"/>
              </a:spcBef>
              <a:spcAft>
                <a:spcPts val="0"/>
              </a:spcAft>
              <a:buSzPts val="1400"/>
              <a:buFont typeface="Open Sans"/>
              <a:buChar char="○"/>
              <a:defRPr>
                <a:latin typeface="Open Sans"/>
                <a:ea typeface="Open Sans"/>
                <a:cs typeface="Open Sans"/>
                <a:sym typeface="Open Sans"/>
              </a:defRPr>
            </a:lvl8pPr>
            <a:lvl9pPr marL="0" marR="0" lvl="8" indent="-88900" algn="l"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79" name="Google Shape;79;p15"/>
          <p:cNvSpPr txBox="1">
            <a:spLocks noGrp="1"/>
          </p:cNvSpPr>
          <p:nvPr>
            <p:ph type="subTitle" idx="1"/>
          </p:nvPr>
        </p:nvSpPr>
        <p:spPr>
          <a:xfrm>
            <a:off x="457200" y="3943350"/>
            <a:ext cx="8153400" cy="685800"/>
          </a:xfrm>
          <a:prstGeom prst="rect">
            <a:avLst/>
          </a:prstGeom>
          <a:noFill/>
          <a:ln>
            <a:noFill/>
          </a:ln>
        </p:spPr>
        <p:txBody>
          <a:bodyPr spcFirstLastPara="1" wrap="square" lIns="91425" tIns="91425" rIns="91425" bIns="91425" anchor="t" anchorCtr="0">
            <a:noAutofit/>
          </a:bodyPr>
          <a:lstStyle>
            <a:lvl1pPr marL="0" marR="0" lvl="0" indent="0" algn="l" rtl="0">
              <a:spcBef>
                <a:spcPts val="480"/>
              </a:spcBef>
              <a:spcAft>
                <a:spcPts val="0"/>
              </a:spcAft>
              <a:buClr>
                <a:srgbClr val="538CD5"/>
              </a:buClr>
              <a:buSzPts val="1400"/>
              <a:buNone/>
              <a:defRPr sz="2400" b="0" i="0" u="none" strike="noStrike" cap="none">
                <a:solidFill>
                  <a:srgbClr val="538CD5"/>
                </a:solidFill>
              </a:defRPr>
            </a:lvl1pPr>
            <a:lvl2pPr marL="457200" marR="0" lvl="1" indent="0" algn="ctr" rtl="0">
              <a:spcBef>
                <a:spcPts val="400"/>
              </a:spcBef>
              <a:spcAft>
                <a:spcPts val="0"/>
              </a:spcAft>
              <a:buClr>
                <a:srgbClr val="888888"/>
              </a:buClr>
              <a:buSzPts val="1400"/>
              <a:buNone/>
              <a:defRPr sz="2000" b="0" i="0" u="none" strike="noStrike" cap="none">
                <a:solidFill>
                  <a:srgbClr val="888888"/>
                </a:solidFill>
              </a:defRPr>
            </a:lvl2pPr>
            <a:lvl3pPr marL="914400" marR="0" lvl="2" indent="0" algn="ctr" rtl="0">
              <a:spcBef>
                <a:spcPts val="360"/>
              </a:spcBef>
              <a:spcAft>
                <a:spcPts val="0"/>
              </a:spcAft>
              <a:buClr>
                <a:srgbClr val="888888"/>
              </a:buClr>
              <a:buSzPts val="1400"/>
              <a:buNone/>
              <a:defRPr sz="1800" b="0" i="0" u="none" strike="noStrike" cap="none">
                <a:solidFill>
                  <a:srgbClr val="888888"/>
                </a:solidFill>
              </a:defRPr>
            </a:lvl3pPr>
            <a:lvl4pPr marL="1371600" marR="0" lvl="3" indent="0" algn="ctr" rtl="0">
              <a:spcBef>
                <a:spcPts val="320"/>
              </a:spcBef>
              <a:spcAft>
                <a:spcPts val="0"/>
              </a:spcAft>
              <a:buClr>
                <a:srgbClr val="888888"/>
              </a:buClr>
              <a:buSzPts val="1400"/>
              <a:buNone/>
              <a:defRPr sz="1600" b="0" i="0" u="none" strike="noStrike" cap="none">
                <a:solidFill>
                  <a:srgbClr val="888888"/>
                </a:solidFill>
              </a:defRPr>
            </a:lvl4pPr>
            <a:lvl5pPr marL="1828800" marR="0" lvl="4" indent="0" algn="ctr" rtl="0">
              <a:spcBef>
                <a:spcPts val="320"/>
              </a:spcBef>
              <a:spcAft>
                <a:spcPts val="0"/>
              </a:spcAft>
              <a:buClr>
                <a:srgbClr val="888888"/>
              </a:buClr>
              <a:buSzPts val="1400"/>
              <a:buNone/>
              <a:defRPr sz="1600" b="0" i="0" u="none" strike="noStrike" cap="none">
                <a:solidFill>
                  <a:srgbClr val="888888"/>
                </a:solidFill>
              </a:defRPr>
            </a:lvl5pPr>
            <a:lvl6pPr marL="2286000" marR="0" lvl="5" indent="0" algn="ctr" rtl="0">
              <a:spcBef>
                <a:spcPts val="400"/>
              </a:spcBef>
              <a:spcAft>
                <a:spcPts val="0"/>
              </a:spcAft>
              <a:buClr>
                <a:srgbClr val="888888"/>
              </a:buClr>
              <a:buSzPts val="1400"/>
              <a:buNone/>
              <a:defRPr sz="2000" b="0" i="0" u="none" strike="noStrike" cap="none">
                <a:solidFill>
                  <a:srgbClr val="888888"/>
                </a:solidFill>
              </a:defRPr>
            </a:lvl6pPr>
            <a:lvl7pPr marL="2743200" marR="0" lvl="6" indent="0" algn="ctr" rtl="0">
              <a:spcBef>
                <a:spcPts val="400"/>
              </a:spcBef>
              <a:spcAft>
                <a:spcPts val="0"/>
              </a:spcAft>
              <a:buClr>
                <a:srgbClr val="888888"/>
              </a:buClr>
              <a:buSzPts val="1400"/>
              <a:buNone/>
              <a:defRPr sz="2000" b="0" i="0" u="none" strike="noStrike" cap="none">
                <a:solidFill>
                  <a:srgbClr val="888888"/>
                </a:solidFill>
              </a:defRPr>
            </a:lvl7pPr>
            <a:lvl8pPr marL="3200400" marR="0" lvl="7" indent="0" algn="ctr" rtl="0">
              <a:spcBef>
                <a:spcPts val="400"/>
              </a:spcBef>
              <a:spcAft>
                <a:spcPts val="0"/>
              </a:spcAft>
              <a:buClr>
                <a:srgbClr val="888888"/>
              </a:buClr>
              <a:buSzPts val="1400"/>
              <a:buNone/>
              <a:defRPr sz="2000" b="0" i="0" u="none" strike="noStrike" cap="none">
                <a:solidFill>
                  <a:srgbClr val="888888"/>
                </a:solidFill>
              </a:defRPr>
            </a:lvl8pPr>
            <a:lvl9pPr marL="3657600" marR="0" lvl="8" indent="0" algn="ctr" rtl="0">
              <a:spcBef>
                <a:spcPts val="400"/>
              </a:spcBef>
              <a:spcAft>
                <a:spcPts val="0"/>
              </a:spcAft>
              <a:buClr>
                <a:srgbClr val="888888"/>
              </a:buClr>
              <a:buSzPts val="1400"/>
              <a:buNone/>
              <a:defRPr sz="2000" b="0" i="0" u="none" strike="noStrike" cap="none">
                <a:solidFill>
                  <a:srgbClr val="888888"/>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0"/>
        <p:cNvGrpSpPr/>
        <p:nvPr/>
      </p:nvGrpSpPr>
      <p:grpSpPr>
        <a:xfrm>
          <a:off x="0" y="0"/>
          <a:ext cx="0" cy="0"/>
          <a:chOff x="0" y="0"/>
          <a:chExt cx="0" cy="0"/>
        </a:xfrm>
      </p:grpSpPr>
      <p:sp>
        <p:nvSpPr>
          <p:cNvPr id="81" name="Google Shape;81;p16"/>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82" name="Google Shape;82;p1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6"/>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_Title Only">
  <p:cSld name="3_Title Only">
    <p:bg>
      <p:bgPr>
        <a:blipFill rotWithShape="1">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p:nvPr/>
        </p:nvSpPr>
        <p:spPr>
          <a:xfrm>
            <a:off x="0" y="0"/>
            <a:ext cx="3657600" cy="5143500"/>
          </a:xfrm>
          <a:prstGeom prst="rect">
            <a:avLst/>
          </a:prstGeom>
          <a:solidFill>
            <a:srgbClr val="0563B8"/>
          </a:solid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8" name="Google Shape;88;p17"/>
          <p:cNvSpPr txBox="1">
            <a:spLocks noGrp="1"/>
          </p:cNvSpPr>
          <p:nvPr>
            <p:ph type="title"/>
          </p:nvPr>
        </p:nvSpPr>
        <p:spPr>
          <a:xfrm>
            <a:off x="457200" y="348854"/>
            <a:ext cx="2971800" cy="1676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8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9" name="Google Shape;89;p17"/>
          <p:cNvSpPr txBox="1">
            <a:spLocks noGrp="1"/>
          </p:cNvSpPr>
          <p:nvPr>
            <p:ph type="body" idx="1"/>
          </p:nvPr>
        </p:nvSpPr>
        <p:spPr>
          <a:xfrm>
            <a:off x="457200" y="2038350"/>
            <a:ext cx="2971800" cy="3810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Clr>
                <a:srgbClr val="D8D8D8"/>
              </a:buClr>
              <a:buSzPts val="1400"/>
              <a:buNone/>
              <a:defRPr sz="1400">
                <a:solidFill>
                  <a:srgbClr val="D8D8D8"/>
                </a:solidFill>
              </a:defRPr>
            </a:lvl1pPr>
            <a:lvl2pPr marL="914400" lvl="1" indent="-317500" rtl="0">
              <a:spcBef>
                <a:spcPts val="400"/>
              </a:spcBef>
              <a:spcAft>
                <a:spcPts val="0"/>
              </a:spcAft>
              <a:buSzPts val="1400"/>
              <a:buChar char="–"/>
              <a:defRPr sz="2000">
                <a:solidFill>
                  <a:schemeClr val="dk1"/>
                </a:solidFill>
              </a:defRPr>
            </a:lvl2pPr>
            <a:lvl3pPr marL="1371600" lvl="2" indent="-317500" rtl="0">
              <a:spcBef>
                <a:spcPts val="360"/>
              </a:spcBef>
              <a:spcAft>
                <a:spcPts val="0"/>
              </a:spcAft>
              <a:buSzPts val="1400"/>
              <a:buChar char="•"/>
              <a:defRPr sz="1800">
                <a:solidFill>
                  <a:schemeClr val="dk1"/>
                </a:solidFill>
              </a:defRPr>
            </a:lvl3pPr>
            <a:lvl4pPr marL="1828800" lvl="3" indent="-317500" rtl="0">
              <a:spcBef>
                <a:spcPts val="320"/>
              </a:spcBef>
              <a:spcAft>
                <a:spcPts val="0"/>
              </a:spcAft>
              <a:buSzPts val="1400"/>
              <a:buChar char="–"/>
              <a:defRPr sz="1600">
                <a:solidFill>
                  <a:schemeClr val="dk1"/>
                </a:solidFill>
              </a:defRPr>
            </a:lvl4pPr>
            <a:lvl5pPr marL="2286000" lvl="4" indent="-317500" rtl="0">
              <a:spcBef>
                <a:spcPts val="320"/>
              </a:spcBef>
              <a:spcAft>
                <a:spcPts val="0"/>
              </a:spcAft>
              <a:buSzPts val="1400"/>
              <a:buChar char="»"/>
              <a:defRPr sz="1600">
                <a:solidFill>
                  <a:schemeClr val="dk1"/>
                </a:solidFill>
              </a:defRPr>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rotWithShape="1">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2" name="Google Shape;92;p1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3" name="Google Shape;93;p1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4" name="Google Shape;94;p1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bg>
      <p:bgPr>
        <a:blipFill rotWithShape="1">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7" name="Google Shape;97;p1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1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99" name="Google Shape;99;p1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00" name="Google Shape;100;p19"/>
          <p:cNvSpPr txBox="1">
            <a:spLocks noGrp="1"/>
          </p:cNvSpPr>
          <p:nvPr>
            <p:ph type="body" idx="1"/>
          </p:nvPr>
        </p:nvSpPr>
        <p:spPr>
          <a:xfrm>
            <a:off x="457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1" name="Google Shape;101;p19"/>
          <p:cNvSpPr txBox="1">
            <a:spLocks noGrp="1"/>
          </p:cNvSpPr>
          <p:nvPr>
            <p:ph type="body" idx="2"/>
          </p:nvPr>
        </p:nvSpPr>
        <p:spPr>
          <a:xfrm>
            <a:off x="4648200" y="971550"/>
            <a:ext cx="40386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_Two Content">
  <p:cSld name="4_Two Content">
    <p:bg>
      <p:bgPr>
        <a:blipFill rotWithShape="1">
          <a:blip r:embed="rId2">
            <a:alphaModFix/>
          </a:blip>
          <a:stretch>
            <a:fillRect/>
          </a:stretch>
        </a:blipFill>
        <a:effectLst/>
      </p:bgPr>
    </p:bg>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04" name="Google Shape;104;p20"/>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05" name="Google Shape;105;p20"/>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06" name="Google Shape;106;p2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07" name="Google Shape;107;p20"/>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8" name="Google Shape;108;p20"/>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
        <p:nvSpPr>
          <p:cNvPr id="109" name="Google Shape;109;p20"/>
          <p:cNvSpPr txBox="1">
            <a:spLocks noGrp="1"/>
          </p:cNvSpPr>
          <p:nvPr>
            <p:ph type="body" idx="3"/>
          </p:nvPr>
        </p:nvSpPr>
        <p:spPr>
          <a:xfrm>
            <a:off x="60198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defRPr>
            </a:lvl6pPr>
            <a:lvl7pPr marL="3200400" lvl="6" indent="-317500" rtl="0">
              <a:spcBef>
                <a:spcPts val="400"/>
              </a:spcBef>
              <a:spcAft>
                <a:spcPts val="0"/>
              </a:spcAft>
              <a:buSzPts val="1400"/>
              <a:buChar char="•"/>
              <a:defRPr sz="2000">
                <a:solidFill>
                  <a:schemeClr val="dk1"/>
                </a:solidFill>
              </a:defRPr>
            </a:lvl7pPr>
            <a:lvl8pPr marL="3657600" lvl="7" indent="-317500" rtl="0">
              <a:spcBef>
                <a:spcPts val="400"/>
              </a:spcBef>
              <a:spcAft>
                <a:spcPts val="0"/>
              </a:spcAft>
              <a:buSzPts val="1400"/>
              <a:buChar char="•"/>
              <a:defRPr sz="2000">
                <a:solidFill>
                  <a:schemeClr val="dk1"/>
                </a:solidFill>
              </a:defRPr>
            </a:lvl8pPr>
            <a:lvl9pPr marL="4114800" lvl="8" indent="-317500" rtl="0">
              <a:spcBef>
                <a:spcPts val="400"/>
              </a:spcBef>
              <a:spcAft>
                <a:spcPts val="0"/>
              </a:spcAft>
              <a:buSzPts val="1400"/>
              <a:buChar char="•"/>
              <a:defRPr sz="2000">
                <a:solidFill>
                  <a:schemeClr val="dk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rotWithShape="1">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1"/>
          <p:cNvSpPr txBox="1">
            <a:spLocks noGrp="1"/>
          </p:cNvSpPr>
          <p:nvPr>
            <p:ph type="ctrTitle"/>
          </p:nvPr>
        </p:nvSpPr>
        <p:spPr>
          <a:xfrm>
            <a:off x="533400" y="1581150"/>
            <a:ext cx="8153400" cy="9144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None/>
              <a:defRPr sz="6000" b="1" i="0" u="none" strike="noStrike" cap="none">
                <a:solidFill>
                  <a:schemeClr val="lt1"/>
                </a:solidFill>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112" name="Google Shape;112;p21"/>
          <p:cNvSpPr txBox="1">
            <a:spLocks noGrp="1"/>
          </p:cNvSpPr>
          <p:nvPr>
            <p:ph type="subTitle" idx="1"/>
          </p:nvPr>
        </p:nvSpPr>
        <p:spPr>
          <a:xfrm>
            <a:off x="533400" y="2419350"/>
            <a:ext cx="8153400" cy="609600"/>
          </a:xfrm>
          <a:prstGeom prst="rect">
            <a:avLst/>
          </a:prstGeom>
          <a:noFill/>
          <a:ln>
            <a:noFill/>
          </a:ln>
        </p:spPr>
        <p:txBody>
          <a:bodyPr spcFirstLastPara="1" wrap="square" lIns="91425" tIns="91425" rIns="91425" bIns="91425" anchor="t" anchorCtr="0">
            <a:noAutofit/>
          </a:bodyPr>
          <a:lstStyle>
            <a:lvl1pPr marL="0" marR="0" lvl="0" indent="0" algn="l" rtl="0">
              <a:spcBef>
                <a:spcPts val="480"/>
              </a:spcBef>
              <a:spcAft>
                <a:spcPts val="0"/>
              </a:spcAft>
              <a:buClr>
                <a:srgbClr val="002060"/>
              </a:buClr>
              <a:buSzPts val="1400"/>
              <a:buNone/>
              <a:defRPr sz="2400" b="0" i="0" u="none" strike="noStrike" cap="none">
                <a:solidFill>
                  <a:srgbClr val="002060"/>
                </a:solidFill>
              </a:defRPr>
            </a:lvl1pPr>
            <a:lvl2pPr marL="457200" marR="0" lvl="1"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2pPr>
            <a:lvl3pPr marL="914400" marR="0" lvl="2" indent="0" algn="ctr" rtl="0">
              <a:spcBef>
                <a:spcPts val="360"/>
              </a:spcBef>
              <a:spcAft>
                <a:spcPts val="0"/>
              </a:spcAft>
              <a:buClr>
                <a:srgbClr val="888888"/>
              </a:buClr>
              <a:buSzPts val="1400"/>
              <a:buFont typeface="Arial"/>
              <a:buNone/>
              <a:defRPr sz="1800" b="0" i="0" u="none" strike="noStrike" cap="none">
                <a:solidFill>
                  <a:srgbClr val="888888"/>
                </a:solidFill>
                <a:latin typeface="Calibri"/>
                <a:ea typeface="Calibri"/>
                <a:cs typeface="Calibri"/>
                <a:sym typeface="Calibri"/>
              </a:defRPr>
            </a:lvl3pPr>
            <a:lvl4pPr marL="1371600" marR="0" lvl="3"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4pPr>
            <a:lvl5pPr marL="1828800" marR="0" lvl="4" indent="0" algn="ctr" rtl="0">
              <a:spcBef>
                <a:spcPts val="320"/>
              </a:spcBef>
              <a:spcAft>
                <a:spcPts val="0"/>
              </a:spcAft>
              <a:buClr>
                <a:srgbClr val="888888"/>
              </a:buClr>
              <a:buSzPts val="1400"/>
              <a:buFont typeface="Arial"/>
              <a:buNone/>
              <a:defRPr sz="16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lidemodel2">
  <p:cSld name="1_slidemodel2">
    <p:bg>
      <p:bgPr>
        <a:gradFill>
          <a:gsLst>
            <a:gs pos="0">
              <a:srgbClr val="1181AE"/>
            </a:gs>
            <a:gs pos="55000">
              <a:srgbClr val="1181AE"/>
            </a:gs>
            <a:gs pos="100000">
              <a:srgbClr val="095474"/>
            </a:gs>
          </a:gsLst>
          <a:path path="circle">
            <a:fillToRect l="50000" t="50000" r="50000" b="50000"/>
          </a:path>
          <a:tileRect/>
        </a:gradFill>
        <a:effectLst/>
      </p:bgPr>
    </p:bg>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2414004" y="2152975"/>
            <a:ext cx="4449300" cy="533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400"/>
              <a:buNone/>
              <a:defRPr sz="2700" b="0">
                <a:solidFill>
                  <a:schemeClr val="lt1"/>
                </a:solidFill>
                <a:latin typeface="Calibri"/>
                <a:ea typeface="Calibri"/>
                <a:cs typeface="Calibri"/>
                <a:sym typeface="Calibri"/>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rotWithShape="1">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722313" y="3305176"/>
            <a:ext cx="7772400" cy="10215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400"/>
              <a:buNone/>
              <a:defRPr sz="3200" b="1" cap="none">
                <a:solidFill>
                  <a:srgbClr val="538CD5"/>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7" name="Google Shape;117;p23"/>
          <p:cNvSpPr txBox="1">
            <a:spLocks noGrp="1"/>
          </p:cNvSpPr>
          <p:nvPr>
            <p:ph type="body" idx="1"/>
          </p:nvPr>
        </p:nvSpPr>
        <p:spPr>
          <a:xfrm>
            <a:off x="722313" y="2180035"/>
            <a:ext cx="7772400" cy="1125000"/>
          </a:xfrm>
          <a:prstGeom prst="rect">
            <a:avLst/>
          </a:prstGeom>
          <a:noFill/>
          <a:ln>
            <a:noFill/>
          </a:ln>
        </p:spPr>
        <p:txBody>
          <a:bodyPr spcFirstLastPara="1" wrap="square" lIns="91425" tIns="91425" rIns="91425" bIns="91425" anchor="b" anchorCtr="0">
            <a:noAutofit/>
          </a:bodyPr>
          <a:lstStyle>
            <a:lvl1pPr marL="457200" lvl="0" indent="-228600" rtl="0">
              <a:spcBef>
                <a:spcPts val="480"/>
              </a:spcBef>
              <a:spcAft>
                <a:spcPts val="0"/>
              </a:spcAft>
              <a:buClr>
                <a:srgbClr val="888888"/>
              </a:buClr>
              <a:buSzPts val="1400"/>
              <a:buNone/>
              <a:defRPr sz="2000">
                <a:solidFill>
                  <a:srgbClr val="888888"/>
                </a:solidFill>
              </a:defRPr>
            </a:lvl1pPr>
            <a:lvl2pPr marL="914400" lvl="1" indent="-228600" rtl="0">
              <a:spcBef>
                <a:spcPts val="400"/>
              </a:spcBef>
              <a:spcAft>
                <a:spcPts val="0"/>
              </a:spcAft>
              <a:buClr>
                <a:srgbClr val="888888"/>
              </a:buClr>
              <a:buSzPts val="1400"/>
              <a:buNone/>
              <a:defRPr sz="1800">
                <a:solidFill>
                  <a:srgbClr val="888888"/>
                </a:solidFill>
              </a:defRPr>
            </a:lvl2pPr>
            <a:lvl3pPr marL="1371600" lvl="2" indent="-228600" rtl="0">
              <a:spcBef>
                <a:spcPts val="360"/>
              </a:spcBef>
              <a:spcAft>
                <a:spcPts val="0"/>
              </a:spcAft>
              <a:buClr>
                <a:srgbClr val="888888"/>
              </a:buClr>
              <a:buSzPts val="1400"/>
              <a:buNone/>
              <a:defRPr sz="1600">
                <a:solidFill>
                  <a:srgbClr val="888888"/>
                </a:solidFill>
              </a:defRPr>
            </a:lvl3pPr>
            <a:lvl4pPr marL="1828800" lvl="3" indent="-228600" rtl="0">
              <a:spcBef>
                <a:spcPts val="320"/>
              </a:spcBef>
              <a:spcAft>
                <a:spcPts val="0"/>
              </a:spcAft>
              <a:buClr>
                <a:srgbClr val="888888"/>
              </a:buClr>
              <a:buSzPts val="1400"/>
              <a:buNone/>
              <a:defRPr sz="1400">
                <a:solidFill>
                  <a:srgbClr val="888888"/>
                </a:solidFill>
              </a:defRPr>
            </a:lvl4pPr>
            <a:lvl5pPr marL="2286000" lvl="4" indent="-228600" rtl="0">
              <a:spcBef>
                <a:spcPts val="320"/>
              </a:spcBef>
              <a:spcAft>
                <a:spcPts val="0"/>
              </a:spcAft>
              <a:buClr>
                <a:srgbClr val="888888"/>
              </a:buClr>
              <a:buSzPts val="1400"/>
              <a:buNone/>
              <a:defRPr sz="1400">
                <a:solidFill>
                  <a:srgbClr val="888888"/>
                </a:solidFill>
              </a:defRPr>
            </a:lvl5pPr>
            <a:lvl6pPr marL="2743200" lvl="5" indent="-228600" rtl="0">
              <a:spcBef>
                <a:spcPts val="400"/>
              </a:spcBef>
              <a:spcAft>
                <a:spcPts val="0"/>
              </a:spcAft>
              <a:buClr>
                <a:srgbClr val="888888"/>
              </a:buClr>
              <a:buSzPts val="1400"/>
              <a:buNone/>
              <a:defRPr sz="1400">
                <a:solidFill>
                  <a:srgbClr val="888888"/>
                </a:solidFill>
              </a:defRPr>
            </a:lvl6pPr>
            <a:lvl7pPr marL="3200400" lvl="6" indent="-228600" rtl="0">
              <a:spcBef>
                <a:spcPts val="400"/>
              </a:spcBef>
              <a:spcAft>
                <a:spcPts val="0"/>
              </a:spcAft>
              <a:buClr>
                <a:srgbClr val="888888"/>
              </a:buClr>
              <a:buSzPts val="1400"/>
              <a:buNone/>
              <a:defRPr sz="1400">
                <a:solidFill>
                  <a:srgbClr val="888888"/>
                </a:solidFill>
              </a:defRPr>
            </a:lvl7pPr>
            <a:lvl8pPr marL="3657600" lvl="7" indent="-228600" rtl="0">
              <a:spcBef>
                <a:spcPts val="400"/>
              </a:spcBef>
              <a:spcAft>
                <a:spcPts val="0"/>
              </a:spcAft>
              <a:buClr>
                <a:srgbClr val="888888"/>
              </a:buClr>
              <a:buSzPts val="1400"/>
              <a:buNone/>
              <a:defRPr sz="1400">
                <a:solidFill>
                  <a:srgbClr val="888888"/>
                </a:solidFill>
              </a:defRPr>
            </a:lvl8pPr>
            <a:lvl9pPr marL="4114800" lvl="8" indent="-228600" rtl="0">
              <a:spcBef>
                <a:spcPts val="400"/>
              </a:spcBef>
              <a:spcAft>
                <a:spcPts val="0"/>
              </a:spcAft>
              <a:buClr>
                <a:srgbClr val="888888"/>
              </a:buClr>
              <a:buSzPts val="1400"/>
              <a:buNone/>
              <a:defRPr sz="1400">
                <a:solidFill>
                  <a:srgbClr val="888888"/>
                </a:solidFill>
              </a:defRPr>
            </a:lvl9pPr>
          </a:lstStyle>
          <a:p>
            <a:endParaRPr/>
          </a:p>
        </p:txBody>
      </p:sp>
      <p:sp>
        <p:nvSpPr>
          <p:cNvPr id="118" name="Google Shape;118;p23"/>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19" name="Google Shape;119;p23"/>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0" name="Google Shape;120;p2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5_Two Content">
  <p:cSld name="5_Two Content">
    <p:bg>
      <p:bgPr>
        <a:blipFill rotWithShape="1">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457200" y="133349"/>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3" name="Google Shape;123;p2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2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126" name="Google Shape;126;p24"/>
          <p:cNvSpPr txBox="1">
            <a:spLocks noGrp="1"/>
          </p:cNvSpPr>
          <p:nvPr>
            <p:ph type="body" idx="1"/>
          </p:nvPr>
        </p:nvSpPr>
        <p:spPr>
          <a:xfrm>
            <a:off x="4572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
        <p:nvSpPr>
          <p:cNvPr id="127" name="Google Shape;127;p24"/>
          <p:cNvSpPr txBox="1">
            <a:spLocks noGrp="1"/>
          </p:cNvSpPr>
          <p:nvPr>
            <p:ph type="body" idx="2"/>
          </p:nvPr>
        </p:nvSpPr>
        <p:spPr>
          <a:xfrm>
            <a:off x="3238500" y="971550"/>
            <a:ext cx="2667000" cy="3657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Font typeface="Arial"/>
              <a:buNone/>
              <a:defRPr sz="1400"/>
            </a:lvl1pPr>
            <a:lvl2pPr marL="914400" lvl="1" indent="-317500" rtl="0">
              <a:spcBef>
                <a:spcPts val="400"/>
              </a:spcBef>
              <a:spcAft>
                <a:spcPts val="0"/>
              </a:spcAft>
              <a:buSzPts val="1400"/>
              <a:buChar char="–"/>
              <a:defRPr sz="1200"/>
            </a:lvl2pPr>
            <a:lvl3pPr marL="1371600" lvl="2" indent="-317500" rtl="0">
              <a:spcBef>
                <a:spcPts val="360"/>
              </a:spcBef>
              <a:spcAft>
                <a:spcPts val="0"/>
              </a:spcAft>
              <a:buSzPts val="1400"/>
              <a:buChar char="•"/>
              <a:defRPr sz="1100"/>
            </a:lvl3pPr>
            <a:lvl4pPr marL="1828800" lvl="3" indent="-317500" rtl="0">
              <a:spcBef>
                <a:spcPts val="320"/>
              </a:spcBef>
              <a:spcAft>
                <a:spcPts val="0"/>
              </a:spcAft>
              <a:buSzPts val="1400"/>
              <a:buChar char="–"/>
              <a:defRPr sz="1100"/>
            </a:lvl4pPr>
            <a:lvl5pPr marL="2286000" lvl="4" indent="-317500" rtl="0">
              <a:spcBef>
                <a:spcPts val="320"/>
              </a:spcBef>
              <a:spcAft>
                <a:spcPts val="0"/>
              </a:spcAft>
              <a:buSzPts val="1400"/>
              <a:buChar char="»"/>
              <a:defRPr sz="1100"/>
            </a:lvl5pPr>
            <a:lvl6pPr marL="2743200" lvl="5" indent="-317500" rtl="0">
              <a:spcBef>
                <a:spcPts val="400"/>
              </a:spcBef>
              <a:spcAft>
                <a:spcPts val="0"/>
              </a:spcAft>
              <a:buSzPts val="1400"/>
              <a:buChar char="•"/>
              <a:defRPr sz="2000">
                <a:solidFill>
                  <a:schemeClr val="dk1"/>
                </a:solidFill>
                <a:latin typeface="Calibri"/>
                <a:ea typeface="Calibri"/>
                <a:cs typeface="Calibri"/>
                <a:sym typeface="Calibri"/>
              </a:defRPr>
            </a:lvl6pPr>
            <a:lvl7pPr marL="3200400" lvl="6" indent="-317500" rtl="0">
              <a:spcBef>
                <a:spcPts val="400"/>
              </a:spcBef>
              <a:spcAft>
                <a:spcPts val="0"/>
              </a:spcAft>
              <a:buSzPts val="1400"/>
              <a:buChar char="•"/>
              <a:defRPr sz="2000">
                <a:solidFill>
                  <a:schemeClr val="dk1"/>
                </a:solidFill>
                <a:latin typeface="Calibri"/>
                <a:ea typeface="Calibri"/>
                <a:cs typeface="Calibri"/>
                <a:sym typeface="Calibri"/>
              </a:defRPr>
            </a:lvl7pPr>
            <a:lvl8pPr marL="3657600" lvl="7" indent="-317500" rtl="0">
              <a:spcBef>
                <a:spcPts val="400"/>
              </a:spcBef>
              <a:spcAft>
                <a:spcPts val="0"/>
              </a:spcAft>
              <a:buSzPts val="1400"/>
              <a:buChar char="•"/>
              <a:defRPr sz="2000">
                <a:solidFill>
                  <a:schemeClr val="dk1"/>
                </a:solidFill>
                <a:latin typeface="Calibri"/>
                <a:ea typeface="Calibri"/>
                <a:cs typeface="Calibri"/>
                <a:sym typeface="Calibri"/>
              </a:defRPr>
            </a:lvl8pPr>
            <a:lvl9pPr marL="4114800" lvl="8" indent="-317500" rtl="0">
              <a:spcBef>
                <a:spcPts val="400"/>
              </a:spcBef>
              <a:spcAft>
                <a:spcPts val="0"/>
              </a:spcAft>
              <a:buSzPts val="1400"/>
              <a:buChar char="•"/>
              <a:defRPr sz="2000">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rotWithShape="1">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25"/>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1" name="Google Shape;131;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blipFill rotWithShape="1">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457201" y="819150"/>
            <a:ext cx="3008400" cy="871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34" name="Google Shape;134;p26"/>
          <p:cNvSpPr txBox="1">
            <a:spLocks noGrp="1"/>
          </p:cNvSpPr>
          <p:nvPr>
            <p:ph type="body" idx="1"/>
          </p:nvPr>
        </p:nvSpPr>
        <p:spPr>
          <a:xfrm>
            <a:off x="3575050" y="819150"/>
            <a:ext cx="5111700" cy="3775500"/>
          </a:xfrm>
          <a:prstGeom prst="rect">
            <a:avLst/>
          </a:prstGeom>
          <a:noFill/>
          <a:ln>
            <a:noFill/>
          </a:ln>
        </p:spPr>
        <p:txBody>
          <a:bodyPr spcFirstLastPara="1" wrap="square" lIns="91425" tIns="91425" rIns="91425" bIns="91425" anchor="t" anchorCtr="0">
            <a:noAutofit/>
          </a:bodyPr>
          <a:lstStyle>
            <a:lvl1pPr marL="457200" lvl="0" indent="-317500" rtl="0">
              <a:spcBef>
                <a:spcPts val="480"/>
              </a:spcBef>
              <a:spcAft>
                <a:spcPts val="0"/>
              </a:spcAft>
              <a:buSzPts val="1400"/>
              <a:buChar char="•"/>
              <a:defRPr sz="2400"/>
            </a:lvl1pPr>
            <a:lvl2pPr marL="914400" lvl="1" indent="-317500" rtl="0">
              <a:spcBef>
                <a:spcPts val="400"/>
              </a:spcBef>
              <a:spcAft>
                <a:spcPts val="0"/>
              </a:spcAft>
              <a:buSzPts val="1400"/>
              <a:buChar char="–"/>
              <a:defRPr sz="2000"/>
            </a:lvl2pPr>
            <a:lvl3pPr marL="1371600" lvl="2" indent="-317500" rtl="0">
              <a:spcBef>
                <a:spcPts val="360"/>
              </a:spcBef>
              <a:spcAft>
                <a:spcPts val="0"/>
              </a:spcAft>
              <a:buSzPts val="1400"/>
              <a:buChar char="•"/>
              <a:defRPr sz="1800"/>
            </a:lvl3pPr>
            <a:lvl4pPr marL="1828800" lvl="3" indent="-317500" rtl="0">
              <a:spcBef>
                <a:spcPts val="320"/>
              </a:spcBef>
              <a:spcAft>
                <a:spcPts val="0"/>
              </a:spcAft>
              <a:buSzPts val="1400"/>
              <a:buChar char="–"/>
              <a:defRPr sz="1600"/>
            </a:lvl4pPr>
            <a:lvl5pPr marL="2286000" lvl="4" indent="-317500" rtl="0">
              <a:spcBef>
                <a:spcPts val="320"/>
              </a:spcBef>
              <a:spcAft>
                <a:spcPts val="0"/>
              </a:spcAft>
              <a:buSzPts val="1400"/>
              <a:buChar char="»"/>
              <a:defRPr sz="1600"/>
            </a:lvl5pPr>
            <a:lvl6pPr marL="2743200" lvl="5" indent="-317500" rtl="0">
              <a:spcBef>
                <a:spcPts val="400"/>
              </a:spcBef>
              <a:spcAft>
                <a:spcPts val="0"/>
              </a:spcAft>
              <a:buSzPts val="1400"/>
              <a:buChar char="•"/>
              <a:defRPr sz="2000"/>
            </a:lvl6pPr>
            <a:lvl7pPr marL="3200400" lvl="6" indent="-317500" rtl="0">
              <a:spcBef>
                <a:spcPts val="400"/>
              </a:spcBef>
              <a:spcAft>
                <a:spcPts val="0"/>
              </a:spcAft>
              <a:buSzPts val="1400"/>
              <a:buChar char="•"/>
              <a:defRPr sz="2000"/>
            </a:lvl7pPr>
            <a:lvl8pPr marL="3657600" lvl="7" indent="-317500" rtl="0">
              <a:spcBef>
                <a:spcPts val="400"/>
              </a:spcBef>
              <a:spcAft>
                <a:spcPts val="0"/>
              </a:spcAft>
              <a:buSzPts val="1400"/>
              <a:buChar char="•"/>
              <a:defRPr sz="2000"/>
            </a:lvl8pPr>
            <a:lvl9pPr marL="4114800" lvl="8" indent="-317500" rtl="0">
              <a:spcBef>
                <a:spcPts val="400"/>
              </a:spcBef>
              <a:spcAft>
                <a:spcPts val="0"/>
              </a:spcAft>
              <a:buSzPts val="1400"/>
              <a:buChar char="•"/>
              <a:defRPr sz="2000"/>
            </a:lvl9pPr>
          </a:lstStyle>
          <a:p>
            <a:endParaRPr/>
          </a:p>
        </p:txBody>
      </p:sp>
      <p:sp>
        <p:nvSpPr>
          <p:cNvPr id="135" name="Google Shape;135;p26"/>
          <p:cNvSpPr txBox="1">
            <a:spLocks noGrp="1"/>
          </p:cNvSpPr>
          <p:nvPr>
            <p:ph type="body" idx="2"/>
          </p:nvPr>
        </p:nvSpPr>
        <p:spPr>
          <a:xfrm>
            <a:off x="457201" y="1733550"/>
            <a:ext cx="3008400" cy="28611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136" name="Google Shape;136;p26"/>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26"/>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38" name="Google Shape;138;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blipFill rotWithShape="1">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7"/>
          <p:cNvSpPr txBox="1">
            <a:spLocks noGrp="1"/>
          </p:cNvSpPr>
          <p:nvPr>
            <p:ph type="title"/>
          </p:nvPr>
        </p:nvSpPr>
        <p:spPr>
          <a:xfrm>
            <a:off x="1792288" y="3600450"/>
            <a:ext cx="5486400" cy="4251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1400"/>
              <a:buNone/>
              <a:defRPr sz="2000" b="1">
                <a:solidFill>
                  <a:srgbClr val="538CD5"/>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41" name="Google Shape;141;p27"/>
          <p:cNvSpPr>
            <a:spLocks noGrp="1"/>
          </p:cNvSpPr>
          <p:nvPr>
            <p:ph type="pic" idx="2"/>
          </p:nvPr>
        </p:nvSpPr>
        <p:spPr>
          <a:xfrm>
            <a:off x="1792288" y="895349"/>
            <a:ext cx="5486400" cy="2650200"/>
          </a:xfrm>
          <a:prstGeom prst="rect">
            <a:avLst/>
          </a:prstGeom>
          <a:noFill/>
          <a:ln>
            <a:noFill/>
          </a:ln>
        </p:spPr>
      </p:sp>
      <p:sp>
        <p:nvSpPr>
          <p:cNvPr id="142" name="Google Shape;142;p27"/>
          <p:cNvSpPr txBox="1">
            <a:spLocks noGrp="1"/>
          </p:cNvSpPr>
          <p:nvPr>
            <p:ph type="body" idx="1"/>
          </p:nvPr>
        </p:nvSpPr>
        <p:spPr>
          <a:xfrm>
            <a:off x="1792288" y="4025503"/>
            <a:ext cx="5486400" cy="603600"/>
          </a:xfrm>
          <a:prstGeom prst="rect">
            <a:avLst/>
          </a:prstGeom>
          <a:noFill/>
          <a:ln>
            <a:noFill/>
          </a:ln>
        </p:spPr>
        <p:txBody>
          <a:bodyPr spcFirstLastPara="1" wrap="square" lIns="91425" tIns="91425" rIns="91425" bIns="91425" anchor="t" anchorCtr="0">
            <a:noAutofit/>
          </a:bodyPr>
          <a:lstStyle>
            <a:lvl1pPr marL="457200" lvl="0" indent="-228600" rtl="0">
              <a:spcBef>
                <a:spcPts val="480"/>
              </a:spcBef>
              <a:spcAft>
                <a:spcPts val="0"/>
              </a:spcAft>
              <a:buSzPts val="1400"/>
              <a:buNone/>
              <a:defRPr sz="1400"/>
            </a:lvl1pPr>
            <a:lvl2pPr marL="914400" lvl="1" indent="-228600" rtl="0">
              <a:spcBef>
                <a:spcPts val="400"/>
              </a:spcBef>
              <a:spcAft>
                <a:spcPts val="0"/>
              </a:spcAft>
              <a:buSzPts val="1400"/>
              <a:buNone/>
              <a:defRPr sz="1200"/>
            </a:lvl2pPr>
            <a:lvl3pPr marL="1371600" lvl="2" indent="-228600" rtl="0">
              <a:spcBef>
                <a:spcPts val="360"/>
              </a:spcBef>
              <a:spcAft>
                <a:spcPts val="0"/>
              </a:spcAft>
              <a:buSzPts val="1400"/>
              <a:buNone/>
              <a:defRPr sz="1000"/>
            </a:lvl3pPr>
            <a:lvl4pPr marL="1828800" lvl="3" indent="-228600" rtl="0">
              <a:spcBef>
                <a:spcPts val="320"/>
              </a:spcBef>
              <a:spcAft>
                <a:spcPts val="0"/>
              </a:spcAft>
              <a:buSzPts val="1400"/>
              <a:buNone/>
              <a:defRPr sz="900"/>
            </a:lvl4pPr>
            <a:lvl5pPr marL="2286000" lvl="4" indent="-228600" rtl="0">
              <a:spcBef>
                <a:spcPts val="320"/>
              </a:spcBef>
              <a:spcAft>
                <a:spcPts val="0"/>
              </a:spcAft>
              <a:buSzPts val="1400"/>
              <a:buNone/>
              <a:defRPr sz="900"/>
            </a:lvl5pPr>
            <a:lvl6pPr marL="2743200" lvl="5" indent="-228600" rtl="0">
              <a:spcBef>
                <a:spcPts val="400"/>
              </a:spcBef>
              <a:spcAft>
                <a:spcPts val="0"/>
              </a:spcAft>
              <a:buSzPts val="1400"/>
              <a:buNone/>
              <a:defRPr sz="900"/>
            </a:lvl6pPr>
            <a:lvl7pPr marL="3200400" lvl="6" indent="-228600" rtl="0">
              <a:spcBef>
                <a:spcPts val="400"/>
              </a:spcBef>
              <a:spcAft>
                <a:spcPts val="0"/>
              </a:spcAft>
              <a:buSzPts val="1400"/>
              <a:buNone/>
              <a:defRPr sz="900"/>
            </a:lvl7pPr>
            <a:lvl8pPr marL="3657600" lvl="7" indent="-228600" rtl="0">
              <a:spcBef>
                <a:spcPts val="400"/>
              </a:spcBef>
              <a:spcAft>
                <a:spcPts val="0"/>
              </a:spcAft>
              <a:buSzPts val="1400"/>
              <a:buNone/>
              <a:defRPr sz="900"/>
            </a:lvl8pPr>
            <a:lvl9pPr marL="4114800" lvl="8" indent="-228600" rtl="0">
              <a:spcBef>
                <a:spcPts val="400"/>
              </a:spcBef>
              <a:spcAft>
                <a:spcPts val="0"/>
              </a:spcAft>
              <a:buSzPts val="1400"/>
              <a:buNone/>
              <a:defRPr sz="900"/>
            </a:lvl9pPr>
          </a:lstStyle>
          <a:p>
            <a:endParaRPr/>
          </a:p>
        </p:txBody>
      </p:sp>
      <p:sp>
        <p:nvSpPr>
          <p:cNvPr id="143" name="Google Shape;143;p27"/>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44" name="Google Shape;144;p27"/>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45" name="Google Shape;145;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bg>
      <p:bgPr>
        <a:blipFill rotWithShape="1">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8"/>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48" name="Google Shape;148;p28"/>
          <p:cNvSpPr txBox="1">
            <a:spLocks noGrp="1"/>
          </p:cNvSpPr>
          <p:nvPr>
            <p:ph type="body" idx="1"/>
          </p:nvPr>
        </p:nvSpPr>
        <p:spPr>
          <a:xfrm rot="5400000">
            <a:off x="2760450" y="-1331700"/>
            <a:ext cx="3623100" cy="82296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149" name="Google Shape;149;p2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2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bg>
      <p:bgPr>
        <a:blipFill rotWithShape="1">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29"/>
          <p:cNvSpPr txBox="1">
            <a:spLocks noGrp="1"/>
          </p:cNvSpPr>
          <p:nvPr>
            <p:ph type="title"/>
          </p:nvPr>
        </p:nvSpPr>
        <p:spPr>
          <a:xfrm rot="5400000">
            <a:off x="5884650" y="1792499"/>
            <a:ext cx="3546900" cy="2057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None/>
              <a:defRPr>
                <a:solidFill>
                  <a:srgbClr val="5D9BFF"/>
                </a:solidFill>
              </a:defRPr>
            </a:lvl1pPr>
            <a:lvl2pPr lvl="1" rtl="0">
              <a:spcBef>
                <a:spcPts val="0"/>
              </a:spcBef>
              <a:spcAft>
                <a:spcPts val="0"/>
              </a:spcAft>
              <a:buSzPts val="1400"/>
              <a:buFont typeface="Open Sans"/>
              <a:buChar char="○"/>
              <a:defRPr>
                <a:latin typeface="Open Sans"/>
                <a:ea typeface="Open Sans"/>
                <a:cs typeface="Open Sans"/>
                <a:sym typeface="Open Sans"/>
              </a:defRPr>
            </a:lvl2pPr>
            <a:lvl3pPr lvl="2" rtl="0">
              <a:spcBef>
                <a:spcPts val="0"/>
              </a:spcBef>
              <a:spcAft>
                <a:spcPts val="0"/>
              </a:spcAft>
              <a:buSzPts val="1400"/>
              <a:buFont typeface="Open Sans"/>
              <a:buChar char="■"/>
              <a:defRPr>
                <a:latin typeface="Open Sans"/>
                <a:ea typeface="Open Sans"/>
                <a:cs typeface="Open Sans"/>
                <a:sym typeface="Open Sans"/>
              </a:defRPr>
            </a:lvl3pPr>
            <a:lvl4pPr lvl="3" rtl="0">
              <a:spcBef>
                <a:spcPts val="0"/>
              </a:spcBef>
              <a:spcAft>
                <a:spcPts val="0"/>
              </a:spcAft>
              <a:buSzPts val="1400"/>
              <a:buFont typeface="Open Sans"/>
              <a:buChar char="●"/>
              <a:defRPr>
                <a:latin typeface="Open Sans"/>
                <a:ea typeface="Open Sans"/>
                <a:cs typeface="Open Sans"/>
                <a:sym typeface="Open Sans"/>
              </a:defRPr>
            </a:lvl4pPr>
            <a:lvl5pPr lvl="4" rtl="0">
              <a:spcBef>
                <a:spcPts val="0"/>
              </a:spcBef>
              <a:spcAft>
                <a:spcPts val="0"/>
              </a:spcAft>
              <a:buSzPts val="1400"/>
              <a:buFont typeface="Open Sans"/>
              <a:buChar char="○"/>
              <a:defRPr>
                <a:latin typeface="Open Sans"/>
                <a:ea typeface="Open Sans"/>
                <a:cs typeface="Open Sans"/>
                <a:sym typeface="Open Sans"/>
              </a:defRPr>
            </a:lvl5pPr>
            <a:lvl6pPr lvl="5" rtl="0">
              <a:spcBef>
                <a:spcPts val="0"/>
              </a:spcBef>
              <a:spcAft>
                <a:spcPts val="0"/>
              </a:spcAft>
              <a:buSzPts val="1400"/>
              <a:buFont typeface="Open Sans"/>
              <a:buChar char="■"/>
              <a:defRPr>
                <a:latin typeface="Open Sans"/>
                <a:ea typeface="Open Sans"/>
                <a:cs typeface="Open Sans"/>
                <a:sym typeface="Open Sans"/>
              </a:defRPr>
            </a:lvl6pPr>
            <a:lvl7pPr lvl="6" rtl="0">
              <a:spcBef>
                <a:spcPts val="0"/>
              </a:spcBef>
              <a:spcAft>
                <a:spcPts val="0"/>
              </a:spcAft>
              <a:buSzPts val="1400"/>
              <a:buFont typeface="Open Sans"/>
              <a:buChar char="●"/>
              <a:defRPr>
                <a:latin typeface="Open Sans"/>
                <a:ea typeface="Open Sans"/>
                <a:cs typeface="Open Sans"/>
                <a:sym typeface="Open Sans"/>
              </a:defRPr>
            </a:lvl7pPr>
            <a:lvl8pPr lvl="7" rtl="0">
              <a:spcBef>
                <a:spcPts val="0"/>
              </a:spcBef>
              <a:spcAft>
                <a:spcPts val="0"/>
              </a:spcAft>
              <a:buSzPts val="1400"/>
              <a:buFont typeface="Open Sans"/>
              <a:buChar char="○"/>
              <a:defRPr>
                <a:latin typeface="Open Sans"/>
                <a:ea typeface="Open Sans"/>
                <a:cs typeface="Open Sans"/>
                <a:sym typeface="Open Sans"/>
              </a:defRPr>
            </a:lvl8pPr>
            <a:lvl9pPr lvl="8" rtl="0">
              <a:spcBef>
                <a:spcPts val="0"/>
              </a:spcBef>
              <a:spcAft>
                <a:spcPts val="0"/>
              </a:spcAft>
              <a:buSzPts val="1400"/>
              <a:buFont typeface="Open Sans"/>
              <a:buChar char="■"/>
              <a:defRPr>
                <a:latin typeface="Open Sans"/>
                <a:ea typeface="Open Sans"/>
                <a:cs typeface="Open Sans"/>
                <a:sym typeface="Open Sans"/>
              </a:defRPr>
            </a:lvl9pPr>
          </a:lstStyle>
          <a:p>
            <a:endParaRPr/>
          </a:p>
        </p:txBody>
      </p:sp>
      <p:sp>
        <p:nvSpPr>
          <p:cNvPr id="154" name="Google Shape;154;p29"/>
          <p:cNvSpPr txBox="1">
            <a:spLocks noGrp="1"/>
          </p:cNvSpPr>
          <p:nvPr>
            <p:ph type="body" idx="1"/>
          </p:nvPr>
        </p:nvSpPr>
        <p:spPr>
          <a:xfrm rot="5400000">
            <a:off x="1693650" y="-188701"/>
            <a:ext cx="3546900" cy="6019800"/>
          </a:xfrm>
          <a:prstGeom prst="rect">
            <a:avLst/>
          </a:prstGeom>
          <a:noFill/>
          <a:ln>
            <a:noFill/>
          </a:ln>
        </p:spPr>
        <p:txBody>
          <a:bodyPr spcFirstLastPara="1" wrap="square" lIns="91425" tIns="91425" rIns="91425" bIns="91425" anchor="t" anchorCtr="0">
            <a:noAutofit/>
          </a:bodyPr>
          <a:lstStyle>
            <a:lvl1pPr marL="457200" lvl="0" indent="-317500" algn="l" rtl="0">
              <a:spcBef>
                <a:spcPts val="480"/>
              </a:spcBef>
              <a:spcAft>
                <a:spcPts val="0"/>
              </a:spcAft>
              <a:buClr>
                <a:schemeClr val="dk1"/>
              </a:buClr>
              <a:buSzPts val="1400"/>
              <a:buChar char="•"/>
              <a:defRPr sz="2400">
                <a:solidFill>
                  <a:schemeClr val="dk1"/>
                </a:solidFill>
              </a:defRPr>
            </a:lvl1pPr>
            <a:lvl2pPr marL="914400" lvl="1" indent="-317500" algn="l" rtl="0">
              <a:spcBef>
                <a:spcPts val="400"/>
              </a:spcBef>
              <a:spcAft>
                <a:spcPts val="0"/>
              </a:spcAft>
              <a:buClr>
                <a:schemeClr val="dk1"/>
              </a:buClr>
              <a:buSzPts val="1400"/>
              <a:buChar char="–"/>
              <a:defRPr sz="2000">
                <a:solidFill>
                  <a:schemeClr val="dk1"/>
                </a:solidFill>
              </a:defRPr>
            </a:lvl2pPr>
            <a:lvl3pPr marL="1371600" lvl="2" indent="-317500" algn="l" rtl="0">
              <a:spcBef>
                <a:spcPts val="360"/>
              </a:spcBef>
              <a:spcAft>
                <a:spcPts val="0"/>
              </a:spcAft>
              <a:buClr>
                <a:schemeClr val="dk1"/>
              </a:buClr>
              <a:buSzPts val="1400"/>
              <a:buChar char="•"/>
              <a:defRPr sz="1800">
                <a:solidFill>
                  <a:schemeClr val="dk1"/>
                </a:solidFill>
              </a:defRPr>
            </a:lvl3pPr>
            <a:lvl4pPr marL="1828800" lvl="3" indent="-317500" algn="l" rtl="0">
              <a:spcBef>
                <a:spcPts val="320"/>
              </a:spcBef>
              <a:spcAft>
                <a:spcPts val="0"/>
              </a:spcAft>
              <a:buClr>
                <a:schemeClr val="dk1"/>
              </a:buClr>
              <a:buSzPts val="1400"/>
              <a:buChar char="–"/>
              <a:defRPr sz="1600">
                <a:solidFill>
                  <a:schemeClr val="dk1"/>
                </a:solidFill>
              </a:defRPr>
            </a:lvl4pPr>
            <a:lvl5pPr marL="2286000" lvl="4" indent="-317500" algn="l" rtl="0">
              <a:spcBef>
                <a:spcPts val="320"/>
              </a:spcBef>
              <a:spcAft>
                <a:spcPts val="0"/>
              </a:spcAft>
              <a:buClr>
                <a:schemeClr val="dk1"/>
              </a:buClr>
              <a:buSzPts val="1400"/>
              <a:buChar char="»"/>
              <a:defRPr sz="1600">
                <a:solidFill>
                  <a:schemeClr val="dk1"/>
                </a:solidFill>
              </a:defRPr>
            </a:lvl5pPr>
            <a:lvl6pPr marL="2743200" lvl="5" indent="-317500" algn="l" rtl="0">
              <a:spcBef>
                <a:spcPts val="400"/>
              </a:spcBef>
              <a:spcAft>
                <a:spcPts val="0"/>
              </a:spcAft>
              <a:buClr>
                <a:schemeClr val="dk1"/>
              </a:buClr>
              <a:buSzPts val="1400"/>
              <a:buChar char="•"/>
              <a:defRPr sz="2000">
                <a:solidFill>
                  <a:schemeClr val="dk1"/>
                </a:solidFill>
              </a:defRPr>
            </a:lvl6pPr>
            <a:lvl7pPr marL="3200400" lvl="6" indent="-317500" algn="l" rtl="0">
              <a:spcBef>
                <a:spcPts val="400"/>
              </a:spcBef>
              <a:spcAft>
                <a:spcPts val="0"/>
              </a:spcAft>
              <a:buClr>
                <a:schemeClr val="dk1"/>
              </a:buClr>
              <a:buSzPts val="1400"/>
              <a:buChar char="•"/>
              <a:defRPr sz="2000">
                <a:solidFill>
                  <a:schemeClr val="dk1"/>
                </a:solidFill>
              </a:defRPr>
            </a:lvl7pPr>
            <a:lvl8pPr marL="3657600" lvl="7" indent="-317500" algn="l" rtl="0">
              <a:spcBef>
                <a:spcPts val="400"/>
              </a:spcBef>
              <a:spcAft>
                <a:spcPts val="0"/>
              </a:spcAft>
              <a:buClr>
                <a:schemeClr val="dk1"/>
              </a:buClr>
              <a:buSzPts val="1400"/>
              <a:buChar char="•"/>
              <a:defRPr sz="2000">
                <a:solidFill>
                  <a:schemeClr val="dk1"/>
                </a:solidFill>
              </a:defRPr>
            </a:lvl8pPr>
            <a:lvl9pPr marL="4114800" lvl="8" indent="-317500" algn="l" rtl="0">
              <a:spcBef>
                <a:spcPts val="400"/>
              </a:spcBef>
              <a:spcAft>
                <a:spcPts val="0"/>
              </a:spcAft>
              <a:buClr>
                <a:schemeClr val="dk1"/>
              </a:buClr>
              <a:buSzPts val="1400"/>
              <a:buChar char="•"/>
              <a:defRPr sz="2000">
                <a:solidFill>
                  <a:schemeClr val="dk1"/>
                </a:solidFill>
              </a:defRPr>
            </a:lvl9pPr>
          </a:lstStyle>
          <a:p>
            <a:endParaRPr/>
          </a:p>
        </p:txBody>
      </p:sp>
      <p:sp>
        <p:nvSpPr>
          <p:cNvPr id="155" name="Google Shape;155;p29"/>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6" name="Google Shape;156;p29"/>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sz="1200" b="0" i="0" u="none" strike="noStrike" cap="none">
                <a:solidFill>
                  <a:srgbClr val="888888"/>
                </a:solidFill>
                <a:latin typeface="Calibri"/>
                <a:ea typeface="Calibri"/>
                <a:cs typeface="Calibri"/>
                <a:sym typeface="Calibri"/>
              </a:defRPr>
            </a:lvl1pPr>
            <a:lvl2pPr marL="457200" marR="0" lvl="1"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2pPr>
            <a:lvl3pPr marL="914400" marR="0" lvl="2"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3pPr>
            <a:lvl4pPr marL="1371600" marR="0" lvl="3"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4pPr>
            <a:lvl5pPr marL="1828800" marR="0" lvl="4"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5pPr>
            <a:lvl6pPr marL="2286000" marR="0" lvl="5"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6pPr>
            <a:lvl7pPr marL="2743200" marR="0" lvl="6"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7pPr>
            <a:lvl8pPr marL="3200400" marR="0" lvl="7"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8pPr>
            <a:lvl9pPr marL="3657600" marR="0" lvl="8" indent="-88900" algn="l" rtl="0">
              <a:spcBef>
                <a:spcPts val="0"/>
              </a:spcBef>
              <a:spcAft>
                <a:spcPts val="0"/>
              </a:spcAft>
              <a:buSzPts val="1400"/>
              <a:buChar char="■"/>
              <a:defRPr sz="1800" b="0" i="0" u="none" strike="noStrike" cap="none">
                <a:solidFill>
                  <a:schemeClr val="dk1"/>
                </a:solidFill>
                <a:latin typeface="Calibri"/>
                <a:ea typeface="Calibri"/>
                <a:cs typeface="Calibri"/>
                <a:sym typeface="Calibri"/>
              </a:defRPr>
            </a:lvl9pPr>
          </a:lstStyle>
          <a:p>
            <a:endParaRPr/>
          </a:p>
        </p:txBody>
      </p:sp>
      <p:sp>
        <p:nvSpPr>
          <p:cNvPr id="157" name="Google Shape;157;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rtl="0">
              <a:buNone/>
              <a:defRPr sz="900">
                <a:solidFill>
                  <a:srgbClr val="F3F3F3"/>
                </a:solidFill>
              </a:defRPr>
            </a:lvl1pPr>
            <a:lvl2pPr lvl="1" rtl="0">
              <a:buNone/>
              <a:defRPr sz="900">
                <a:solidFill>
                  <a:srgbClr val="F3F3F3"/>
                </a:solidFill>
              </a:defRPr>
            </a:lvl2pPr>
            <a:lvl3pPr lvl="2" rtl="0">
              <a:buNone/>
              <a:defRPr sz="900">
                <a:solidFill>
                  <a:srgbClr val="F3F3F3"/>
                </a:solidFill>
              </a:defRPr>
            </a:lvl3pPr>
            <a:lvl4pPr lvl="3" rtl="0">
              <a:buNone/>
              <a:defRPr sz="900">
                <a:solidFill>
                  <a:srgbClr val="F3F3F3"/>
                </a:solidFill>
              </a:defRPr>
            </a:lvl4pPr>
            <a:lvl5pPr lvl="4" rtl="0">
              <a:buNone/>
              <a:defRPr sz="900">
                <a:solidFill>
                  <a:srgbClr val="F3F3F3"/>
                </a:solidFill>
              </a:defRPr>
            </a:lvl5pPr>
            <a:lvl6pPr lvl="5" rtl="0">
              <a:buNone/>
              <a:defRPr sz="900">
                <a:solidFill>
                  <a:srgbClr val="F3F3F3"/>
                </a:solidFill>
              </a:defRPr>
            </a:lvl6pPr>
            <a:lvl7pPr lvl="6" rtl="0">
              <a:buNone/>
              <a:defRPr sz="900">
                <a:solidFill>
                  <a:srgbClr val="F3F3F3"/>
                </a:solidFill>
              </a:defRPr>
            </a:lvl7pPr>
            <a:lvl8pPr lvl="7" rtl="0">
              <a:buNone/>
              <a:defRPr sz="900">
                <a:solidFill>
                  <a:srgbClr val="F3F3F3"/>
                </a:solidFill>
              </a:defRPr>
            </a:lvl8pPr>
            <a:lvl9pPr lvl="8" rtl="0">
              <a:buNone/>
              <a:defRPr sz="900">
                <a:solidFill>
                  <a:srgbClr val="F3F3F3"/>
                </a:solidFill>
              </a:defRPr>
            </a:lvl9pPr>
          </a:lstStyle>
          <a:p>
            <a:pPr marL="0" lvl="0" indent="0" algn="ctr" rtl="0">
              <a:spcBef>
                <a:spcPts val="0"/>
              </a:spcBef>
              <a:spcAft>
                <a:spcPts val="0"/>
              </a:spcAft>
              <a:buNone/>
            </a:pPr>
            <a:fld id="{00000000-1234-1234-1234-123412341234}" type="slidenum">
              <a:rPr lang="en-GB"/>
              <a:t>‹#›</a:t>
            </a:fld>
            <a:endParaRPr/>
          </a:p>
        </p:txBody>
      </p:sp>
      <p:sp>
        <p:nvSpPr>
          <p:cNvPr id="20" name="Google Shape;20;p4"/>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 name="Google Shape;21;p4"/>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cxnSp>
        <p:nvCxnSpPr>
          <p:cNvPr id="22" name="Google Shape;22;p4"/>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23" name="Google Shape;23;p4">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body" idx="1"/>
          </p:nvPr>
        </p:nvSpPr>
        <p:spPr>
          <a:xfrm>
            <a:off x="311700" y="1152475"/>
            <a:ext cx="416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68275" y="1152475"/>
            <a:ext cx="416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lvl1pPr lvl="0">
              <a:buNone/>
              <a:defRPr sz="900">
                <a:solidFill>
                  <a:srgbClr val="FFFFFF"/>
                </a:solidFill>
              </a:defRPr>
            </a:lvl1pPr>
            <a:lvl2pPr lvl="1">
              <a:buNone/>
              <a:defRPr sz="900">
                <a:solidFill>
                  <a:srgbClr val="FFFFFF"/>
                </a:solidFill>
              </a:defRPr>
            </a:lvl2pPr>
            <a:lvl3pPr lvl="2">
              <a:buNone/>
              <a:defRPr sz="900">
                <a:solidFill>
                  <a:srgbClr val="FFFFFF"/>
                </a:solidFill>
              </a:defRPr>
            </a:lvl3pPr>
            <a:lvl4pPr lvl="3">
              <a:buNone/>
              <a:defRPr sz="900">
                <a:solidFill>
                  <a:srgbClr val="FFFFFF"/>
                </a:solidFill>
              </a:defRPr>
            </a:lvl4pPr>
            <a:lvl5pPr lvl="4">
              <a:buNone/>
              <a:defRPr sz="900">
                <a:solidFill>
                  <a:srgbClr val="FFFFFF"/>
                </a:solidFill>
              </a:defRPr>
            </a:lvl5pPr>
            <a:lvl6pPr lvl="5">
              <a:buNone/>
              <a:defRPr sz="900">
                <a:solidFill>
                  <a:srgbClr val="FFFFFF"/>
                </a:solidFill>
              </a:defRPr>
            </a:lvl6pPr>
            <a:lvl7pPr lvl="6">
              <a:buNone/>
              <a:defRPr sz="900">
                <a:solidFill>
                  <a:srgbClr val="FFFFFF"/>
                </a:solidFill>
              </a:defRPr>
            </a:lvl7pPr>
            <a:lvl8pPr lvl="7">
              <a:buNone/>
              <a:defRPr sz="900">
                <a:solidFill>
                  <a:srgbClr val="FFFFFF"/>
                </a:solidFill>
              </a:defRPr>
            </a:lvl8pPr>
            <a:lvl9pPr lvl="8">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cxnSp>
        <p:nvCxnSpPr>
          <p:cNvPr id="31" name="Google Shape;31;p5"/>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2" name="Google Shape;32;p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 name="Google Shape;33;p5"/>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34" name="Google Shape;34;p5">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431850" y="4741853"/>
            <a:ext cx="82803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851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434306" y="4736375"/>
            <a:ext cx="379800" cy="174600"/>
          </a:xfrm>
          <a:prstGeom prst="rect">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8631683" y="4815273"/>
            <a:ext cx="84853" cy="84853"/>
          </a:xfrm>
          <a:prstGeom prst="rtTriangle">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lvl1pPr lvl="0" rtl="0">
              <a:buNone/>
              <a:defRPr sz="900">
                <a:solidFill>
                  <a:srgbClr val="FFFFFF"/>
                </a:solidFill>
              </a:defRPr>
            </a:lvl1pPr>
            <a:lvl2pPr lvl="1" rtl="0">
              <a:buNone/>
              <a:defRPr sz="900">
                <a:solidFill>
                  <a:srgbClr val="FFFFFF"/>
                </a:solidFill>
              </a:defRPr>
            </a:lvl2pPr>
            <a:lvl3pPr lvl="2" rtl="0">
              <a:buNone/>
              <a:defRPr sz="900">
                <a:solidFill>
                  <a:srgbClr val="FFFFFF"/>
                </a:solidFill>
              </a:defRPr>
            </a:lvl3pPr>
            <a:lvl4pPr lvl="3" rtl="0">
              <a:buNone/>
              <a:defRPr sz="900">
                <a:solidFill>
                  <a:srgbClr val="FFFFFF"/>
                </a:solidFill>
              </a:defRPr>
            </a:lvl4pPr>
            <a:lvl5pPr lvl="4" rtl="0">
              <a:buNone/>
              <a:defRPr sz="900">
                <a:solidFill>
                  <a:srgbClr val="FFFFFF"/>
                </a:solidFill>
              </a:defRPr>
            </a:lvl5pPr>
            <a:lvl6pPr lvl="5" rtl="0">
              <a:buNone/>
              <a:defRPr sz="900">
                <a:solidFill>
                  <a:srgbClr val="FFFFFF"/>
                </a:solidFill>
              </a:defRPr>
            </a:lvl6pPr>
            <a:lvl7pPr lvl="6" rtl="0">
              <a:buNone/>
              <a:defRPr sz="900">
                <a:solidFill>
                  <a:srgbClr val="FFFFFF"/>
                </a:solidFill>
              </a:defRPr>
            </a:lvl7pPr>
            <a:lvl8pPr lvl="7" rtl="0">
              <a:buNone/>
              <a:defRPr sz="900">
                <a:solidFill>
                  <a:srgbClr val="FFFFFF"/>
                </a:solidFill>
              </a:defRPr>
            </a:lvl8pPr>
            <a:lvl9pPr lvl="8" rtl="0">
              <a:buNone/>
              <a:defRPr sz="900">
                <a:solidFill>
                  <a:srgbClr val="FFFFFF"/>
                </a:solidFill>
              </a:defRPr>
            </a:lvl9pPr>
          </a:lstStyle>
          <a:p>
            <a:pPr marL="0" lvl="0" indent="0" algn="ctr" rtl="0">
              <a:spcBef>
                <a:spcPts val="0"/>
              </a:spcBef>
              <a:spcAft>
                <a:spcPts val="0"/>
              </a:spcAft>
              <a:buNone/>
            </a:pPr>
            <a:fld id="{00000000-1234-1234-1234-123412341234}" type="slidenum">
              <a:rPr lang="en-GB"/>
              <a:t>‹#›</a:t>
            </a:fld>
            <a:endParaRPr/>
          </a:p>
        </p:txBody>
      </p:sp>
      <p:sp>
        <p:nvSpPr>
          <p:cNvPr id="45" name="Google Shape;45;p6"/>
          <p:cNvSpPr txBox="1"/>
          <p:nvPr/>
        </p:nvSpPr>
        <p:spPr>
          <a:xfrm>
            <a:off x="6903186" y="4685184"/>
            <a:ext cx="1532700" cy="174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900">
                <a:solidFill>
                  <a:srgbClr val="C6C5C5"/>
                </a:solidFill>
              </a:rPr>
              <a:t>www.companyname.com</a:t>
            </a:r>
            <a:endParaRPr sz="900">
              <a:solidFill>
                <a:srgbClr val="C6C5C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8" name="Google Shape;48;p7"/>
          <p:cNvCxnSpPr/>
          <p:nvPr/>
        </p:nvCxnSpPr>
        <p:spPr>
          <a:xfrm>
            <a:off x="431850" y="751750"/>
            <a:ext cx="8280300" cy="0"/>
          </a:xfrm>
          <a:prstGeom prst="straightConnector1">
            <a:avLst/>
          </a:prstGeom>
          <a:noFill/>
          <a:ln w="9525" cap="flat" cmpd="sng">
            <a:solidFill>
              <a:srgbClr val="C6C5C5"/>
            </a:solidFill>
            <a:prstDash val="dot"/>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1" name="Google Shape;51;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52" name="Google Shape;52;p8"/>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5" name="Google Shape;55;p9"/>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9" name="Google Shape;59;p1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0" name="Google Shape;60;p1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1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1.jp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402225" y="4703625"/>
            <a:ext cx="396300" cy="204600"/>
          </a:xfrm>
          <a:prstGeom prst="rect">
            <a:avLst/>
          </a:prstGeom>
          <a:noFill/>
          <a:ln>
            <a:noFill/>
          </a:ln>
        </p:spPr>
        <p:txBody>
          <a:bodyPr spcFirstLastPara="1" wrap="square" lIns="91425" tIns="91425" rIns="91425" bIns="91425" anchor="ctr" anchorCtr="0">
            <a:noAutofit/>
          </a:bodyPr>
          <a:lstStyle>
            <a:lvl1pPr lvl="0" algn="ctr">
              <a:buNone/>
              <a:defRPr sz="1000">
                <a:solidFill>
                  <a:schemeClr val="dk2"/>
                </a:solidFill>
              </a:defRPr>
            </a:lvl1pPr>
            <a:lvl2pPr lvl="1" algn="ctr">
              <a:buNone/>
              <a:defRPr sz="1000">
                <a:solidFill>
                  <a:schemeClr val="dk2"/>
                </a:solidFill>
              </a:defRPr>
            </a:lvl2pPr>
            <a:lvl3pPr lvl="2" algn="ctr">
              <a:buNone/>
              <a:defRPr sz="1000">
                <a:solidFill>
                  <a:schemeClr val="dk2"/>
                </a:solidFill>
              </a:defRPr>
            </a:lvl3pPr>
            <a:lvl4pPr lvl="3" algn="ctr">
              <a:buNone/>
              <a:defRPr sz="1000">
                <a:solidFill>
                  <a:schemeClr val="dk2"/>
                </a:solidFill>
              </a:defRPr>
            </a:lvl4pPr>
            <a:lvl5pPr lvl="4" algn="ctr">
              <a:buNone/>
              <a:defRPr sz="1000">
                <a:solidFill>
                  <a:schemeClr val="dk2"/>
                </a:solidFill>
              </a:defRPr>
            </a:lvl5pPr>
            <a:lvl6pPr lvl="5" algn="ctr">
              <a:buNone/>
              <a:defRPr sz="1000">
                <a:solidFill>
                  <a:schemeClr val="dk2"/>
                </a:solidFill>
              </a:defRPr>
            </a:lvl6pPr>
            <a:lvl7pPr lvl="6" algn="ctr">
              <a:buNone/>
              <a:defRPr sz="1000">
                <a:solidFill>
                  <a:schemeClr val="dk2"/>
                </a:solidFill>
              </a:defRPr>
            </a:lvl7pPr>
            <a:lvl8pPr lvl="7" algn="ctr">
              <a:buNone/>
              <a:defRPr sz="1000">
                <a:solidFill>
                  <a:schemeClr val="dk2"/>
                </a:solidFill>
              </a:defRPr>
            </a:lvl8pPr>
            <a:lvl9pPr lvl="8" algn="ctr">
              <a:buNone/>
              <a:defRPr sz="1000">
                <a:solidFill>
                  <a:schemeClr val="dk2"/>
                </a:solidFill>
              </a:defRPr>
            </a:lvl9pPr>
          </a:lstStyle>
          <a:p>
            <a:pPr marL="0" lvl="0" indent="0" algn="ct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457200" y="133350"/>
            <a:ext cx="8229600" cy="609600"/>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chemeClr val="lt1"/>
              </a:buClr>
              <a:buSzPts val="1400"/>
              <a:buFont typeface="Open Sans"/>
              <a:buNone/>
              <a:defRPr sz="2800" b="1" i="0" u="none" strike="noStrike" cap="none">
                <a:solidFill>
                  <a:schemeClr val="lt1"/>
                </a:solidFill>
                <a:latin typeface="Open Sans"/>
                <a:ea typeface="Open Sans"/>
                <a:cs typeface="Open Sans"/>
                <a:sym typeface="Open Sans"/>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
        <p:nvSpPr>
          <p:cNvPr id="73" name="Google Shape;73;p14"/>
          <p:cNvSpPr txBox="1">
            <a:spLocks noGrp="1"/>
          </p:cNvSpPr>
          <p:nvPr>
            <p:ph type="body" idx="1"/>
          </p:nvPr>
        </p:nvSpPr>
        <p:spPr>
          <a:xfrm>
            <a:off x="457200" y="971550"/>
            <a:ext cx="8229600" cy="36231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480"/>
              </a:spcBef>
              <a:spcAft>
                <a:spcPts val="0"/>
              </a:spcAft>
              <a:buClr>
                <a:schemeClr val="dk1"/>
              </a:buClr>
              <a:buSzPts val="1400"/>
              <a:buFont typeface="Open Sans"/>
              <a:buChar char="•"/>
              <a:defRPr sz="2400" b="0" i="0" u="none" strike="noStrike" cap="none">
                <a:solidFill>
                  <a:schemeClr val="dk1"/>
                </a:solidFill>
                <a:latin typeface="Open Sans"/>
                <a:ea typeface="Open Sans"/>
                <a:cs typeface="Open Sans"/>
                <a:sym typeface="Open Sans"/>
              </a:defRPr>
            </a:lvl1pPr>
            <a:lvl2pPr marL="914400" marR="0" lvl="1"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2pPr>
            <a:lvl3pPr marL="1371600" marR="0" lvl="2" indent="-317500" algn="l" rtl="0">
              <a:spcBef>
                <a:spcPts val="360"/>
              </a:spcBef>
              <a:spcAft>
                <a:spcPts val="0"/>
              </a:spcAft>
              <a:buClr>
                <a:schemeClr val="dk1"/>
              </a:buClr>
              <a:buSzPts val="1400"/>
              <a:buFont typeface="Open Sans"/>
              <a:buChar char="•"/>
              <a:defRPr sz="1800" b="0" i="0" u="none" strike="noStrike" cap="none">
                <a:solidFill>
                  <a:schemeClr val="dk1"/>
                </a:solidFill>
                <a:latin typeface="Open Sans"/>
                <a:ea typeface="Open Sans"/>
                <a:cs typeface="Open Sans"/>
                <a:sym typeface="Open Sans"/>
              </a:defRPr>
            </a:lvl3pPr>
            <a:lvl4pPr marL="1828800" marR="0" lvl="3"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4pPr>
            <a:lvl5pPr marL="2286000" marR="0" lvl="4" indent="-317500" algn="l" rtl="0">
              <a:spcBef>
                <a:spcPts val="320"/>
              </a:spcBef>
              <a:spcAft>
                <a:spcPts val="0"/>
              </a:spcAft>
              <a:buClr>
                <a:schemeClr val="dk1"/>
              </a:buClr>
              <a:buSzPts val="1400"/>
              <a:buFont typeface="Open Sans"/>
              <a:buChar char="»"/>
              <a:defRPr sz="1600" b="0" i="0" u="none" strike="noStrike" cap="none">
                <a:solidFill>
                  <a:schemeClr val="dk1"/>
                </a:solidFill>
                <a:latin typeface="Open Sans"/>
                <a:ea typeface="Open Sans"/>
                <a:cs typeface="Open Sans"/>
                <a:sym typeface="Open Sans"/>
              </a:defRPr>
            </a:lvl5pPr>
            <a:lvl6pPr marL="2743200" marR="0" lvl="5"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6pPr>
            <a:lvl7pPr marL="3200400" marR="0" lvl="6"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7pPr>
            <a:lvl8pPr marL="3657600" marR="0" lvl="7"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8pPr>
            <a:lvl9pPr marL="4114800" marR="0" lvl="8" indent="-317500" algn="l" rtl="0">
              <a:spcBef>
                <a:spcPts val="400"/>
              </a:spcBef>
              <a:spcAft>
                <a:spcPts val="0"/>
              </a:spcAft>
              <a:buClr>
                <a:schemeClr val="dk1"/>
              </a:buClr>
              <a:buSzPts val="1400"/>
              <a:buFont typeface="Open Sans"/>
              <a:buChar char="•"/>
              <a:defRPr sz="2000" b="0" i="0" u="none" strike="noStrike" cap="none">
                <a:solidFill>
                  <a:schemeClr val="dk1"/>
                </a:solidFill>
                <a:latin typeface="Open Sans"/>
                <a:ea typeface="Open Sans"/>
                <a:cs typeface="Open Sans"/>
                <a:sym typeface="Open Sans"/>
              </a:defRPr>
            </a:lvl9pPr>
          </a:lstStyle>
          <a:p>
            <a:endParaRPr/>
          </a:p>
        </p:txBody>
      </p:sp>
      <p:sp>
        <p:nvSpPr>
          <p:cNvPr id="74" name="Google Shape;74;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4"/>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
        <p:nvSpPr>
          <p:cNvPr id="76" name="Google Shape;76;p14"/>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Font typeface="Open Sans"/>
              <a:buChar char="●"/>
              <a:defRPr sz="1200" b="0" i="0" u="none" strike="noStrike" cap="none">
                <a:solidFill>
                  <a:srgbClr val="888888"/>
                </a:solidFill>
                <a:latin typeface="Open Sans"/>
                <a:ea typeface="Open Sans"/>
                <a:cs typeface="Open Sans"/>
                <a:sym typeface="Open Sans"/>
              </a:defRPr>
            </a:lvl1pPr>
            <a:lvl2pPr marL="457200" marR="0" lvl="1"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2pPr>
            <a:lvl3pPr marL="914400" marR="0" lvl="2"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3pPr>
            <a:lvl4pPr marL="1371600" marR="0" lvl="3"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4pPr>
            <a:lvl5pPr marL="1828800" marR="0" lvl="4"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5pPr>
            <a:lvl6pPr marL="2286000" marR="0" lvl="5"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6pPr>
            <a:lvl7pPr marL="2743200" marR="0" lvl="6"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7pPr>
            <a:lvl8pPr marL="3200400" marR="0" lvl="7"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8pPr>
            <a:lvl9pPr marL="3657600" marR="0" lvl="8" indent="-88900" algn="l" rtl="0">
              <a:spcBef>
                <a:spcPts val="0"/>
              </a:spcBef>
              <a:spcAft>
                <a:spcPts val="0"/>
              </a:spcAft>
              <a:buSzPts val="1400"/>
              <a:buFont typeface="Open Sans"/>
              <a:buChar char="■"/>
              <a:defRPr sz="1800" b="0" i="0" u="none" strike="noStrike" cap="none">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jp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0"/>
          <p:cNvSpPr/>
          <p:nvPr/>
        </p:nvSpPr>
        <p:spPr>
          <a:xfrm>
            <a:off x="0" y="0"/>
            <a:ext cx="9144000" cy="5143500"/>
          </a:xfrm>
          <a:prstGeom prst="rect">
            <a:avLst/>
          </a:prstGeom>
          <a:solidFill>
            <a:srgbClr val="566579">
              <a:alpha val="911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6" name="Google Shape;166;p30"/>
          <p:cNvSpPr txBox="1">
            <a:spLocks noGrp="1"/>
          </p:cNvSpPr>
          <p:nvPr>
            <p:ph type="sldNum" idx="12"/>
          </p:nvPr>
        </p:nvSpPr>
        <p:spPr>
          <a:xfrm>
            <a:off x="402225" y="4703625"/>
            <a:ext cx="396300" cy="20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a:t>
            </a:fld>
            <a:endParaRPr/>
          </a:p>
        </p:txBody>
      </p:sp>
      <p:sp>
        <p:nvSpPr>
          <p:cNvPr id="8" name="Google Shape;272;p14">
            <a:extLst>
              <a:ext uri="{FF2B5EF4-FFF2-40B4-BE49-F238E27FC236}">
                <a16:creationId xmlns:a16="http://schemas.microsoft.com/office/drawing/2014/main" id="{5608E7D2-85C1-4ED0-BEE0-47122924CA73}"/>
              </a:ext>
            </a:extLst>
          </p:cNvPr>
          <p:cNvSpPr txBox="1">
            <a:spLocks/>
          </p:cNvSpPr>
          <p:nvPr/>
        </p:nvSpPr>
        <p:spPr>
          <a:xfrm>
            <a:off x="2030955" y="319871"/>
            <a:ext cx="5143499" cy="4786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800"/>
              <a:buFont typeface="Montserrat"/>
              <a:buNone/>
              <a:defRPr sz="4800" b="1" i="0" u="none" strike="noStrike" cap="none">
                <a:solidFill>
                  <a:schemeClr val="lt1"/>
                </a:solidFill>
                <a:latin typeface="Montserrat"/>
                <a:ea typeface="Montserrat"/>
                <a:cs typeface="Montserrat"/>
                <a:sym typeface="Montserrat"/>
              </a:defRPr>
            </a:lvl9pPr>
          </a:lstStyle>
          <a:p>
            <a:pPr algn="ctr"/>
            <a:r>
              <a:rPr lang="vi-VN" sz="1400" dirty="0">
                <a:solidFill>
                  <a:schemeClr val="bg1"/>
                </a:solidFill>
                <a:latin typeface="+mn-lt"/>
                <a:cs typeface="Angsana New" panose="02020603050405020304" pitchFamily="18" charset="-34"/>
              </a:rPr>
              <a:t>ĐẠI HỌC ĐÀ NẴNG</a:t>
            </a:r>
            <a:br>
              <a:rPr lang="vi-VN" sz="1400" dirty="0">
                <a:solidFill>
                  <a:schemeClr val="bg1"/>
                </a:solidFill>
                <a:latin typeface="+mn-lt"/>
                <a:cs typeface="Angsana New" panose="02020603050405020304" pitchFamily="18" charset="-34"/>
              </a:rPr>
            </a:br>
            <a:r>
              <a:rPr lang="vi-VN" sz="1400" dirty="0">
                <a:solidFill>
                  <a:schemeClr val="bg1"/>
                </a:solidFill>
                <a:latin typeface="+mn-lt"/>
                <a:cs typeface="Angsana New" panose="02020603050405020304" pitchFamily="18" charset="-34"/>
              </a:rPr>
              <a:t>TRƯỜNG ĐẠI HỌC BÁCH KHOA</a:t>
            </a:r>
          </a:p>
        </p:txBody>
      </p:sp>
      <p:pic>
        <p:nvPicPr>
          <p:cNvPr id="9" name="Picture 8">
            <a:extLst>
              <a:ext uri="{FF2B5EF4-FFF2-40B4-BE49-F238E27FC236}">
                <a16:creationId xmlns:a16="http://schemas.microsoft.com/office/drawing/2014/main" id="{173A5380-19A5-4C49-981D-1422451F0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5368" y="931455"/>
            <a:ext cx="518615" cy="510677"/>
          </a:xfrm>
          <a:prstGeom prst="rect">
            <a:avLst/>
          </a:prstGeom>
        </p:spPr>
      </p:pic>
      <p:pic>
        <p:nvPicPr>
          <p:cNvPr id="10" name="Picture 9">
            <a:extLst>
              <a:ext uri="{FF2B5EF4-FFF2-40B4-BE49-F238E27FC236}">
                <a16:creationId xmlns:a16="http://schemas.microsoft.com/office/drawing/2014/main" id="{FFE3CEEB-C1E0-4715-8B96-476E571230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5784" y="935809"/>
            <a:ext cx="1118856" cy="506323"/>
          </a:xfrm>
          <a:prstGeom prst="rect">
            <a:avLst/>
          </a:prstGeom>
        </p:spPr>
      </p:pic>
      <p:sp>
        <p:nvSpPr>
          <p:cNvPr id="12" name="TextBox 11">
            <a:extLst>
              <a:ext uri="{FF2B5EF4-FFF2-40B4-BE49-F238E27FC236}">
                <a16:creationId xmlns:a16="http://schemas.microsoft.com/office/drawing/2014/main" id="{DFDFFED5-01B8-46F3-87A8-8D921C0F5C42}"/>
              </a:ext>
            </a:extLst>
          </p:cNvPr>
          <p:cNvSpPr txBox="1"/>
          <p:nvPr/>
        </p:nvSpPr>
        <p:spPr>
          <a:xfrm>
            <a:off x="212870" y="1535033"/>
            <a:ext cx="8779668" cy="1656736"/>
          </a:xfrm>
          <a:prstGeom prst="rect">
            <a:avLst/>
          </a:prstGeom>
          <a:noFill/>
        </p:spPr>
        <p:txBody>
          <a:bodyPr wrap="square" rtlCol="0">
            <a:spAutoFit/>
          </a:bodyPr>
          <a:lstStyle/>
          <a:p>
            <a:pPr algn="ctr">
              <a:lnSpc>
                <a:spcPct val="150000"/>
              </a:lnSpc>
            </a:pPr>
            <a:r>
              <a:rPr lang="en-US" sz="3600" dirty="0">
                <a:solidFill>
                  <a:schemeClr val="accent4">
                    <a:lumMod val="40000"/>
                    <a:lumOff val="60000"/>
                  </a:schemeClr>
                </a:solidFill>
                <a:latin typeface="Algerian" panose="04020705040A02060702" pitchFamily="82" charset="0"/>
                <a:cs typeface="Angsana New" panose="020B0502040204020203" pitchFamily="18" charset="-34"/>
              </a:rPr>
              <a:t>HỆ THỐNG ĐIỂM DANH </a:t>
            </a:r>
          </a:p>
          <a:p>
            <a:pPr algn="ctr">
              <a:lnSpc>
                <a:spcPct val="150000"/>
              </a:lnSpc>
            </a:pPr>
            <a:r>
              <a:rPr lang="en-US" sz="3600" dirty="0">
                <a:solidFill>
                  <a:schemeClr val="accent4">
                    <a:lumMod val="40000"/>
                    <a:lumOff val="60000"/>
                  </a:schemeClr>
                </a:solidFill>
                <a:latin typeface="Algerian" panose="04020705040A02060702" pitchFamily="82" charset="0"/>
                <a:cs typeface="Angsana New" panose="020B0502040204020203" pitchFamily="18" charset="-34"/>
              </a:rPr>
              <a:t>NHẬN DIỆN KHUÔN MẶT</a:t>
            </a:r>
          </a:p>
        </p:txBody>
      </p:sp>
      <p:sp>
        <p:nvSpPr>
          <p:cNvPr id="13" name="TextBox 12">
            <a:extLst>
              <a:ext uri="{FF2B5EF4-FFF2-40B4-BE49-F238E27FC236}">
                <a16:creationId xmlns:a16="http://schemas.microsoft.com/office/drawing/2014/main" id="{9969559C-9B49-4590-A509-3EBFB70B8F5D}"/>
              </a:ext>
            </a:extLst>
          </p:cNvPr>
          <p:cNvSpPr txBox="1"/>
          <p:nvPr/>
        </p:nvSpPr>
        <p:spPr>
          <a:xfrm>
            <a:off x="4435784" y="3242834"/>
            <a:ext cx="3264693" cy="1169551"/>
          </a:xfrm>
          <a:prstGeom prst="rect">
            <a:avLst/>
          </a:prstGeom>
          <a:noFill/>
        </p:spPr>
        <p:txBody>
          <a:bodyPr wrap="square" rtlCol="0">
            <a:spAutoFit/>
          </a:bodyPr>
          <a:lstStyle/>
          <a:p>
            <a:pPr marL="285750" indent="-285750">
              <a:buFont typeface="Courier New" panose="02070309020205020404" pitchFamily="49" charset="0"/>
              <a:buChar char="o"/>
            </a:pPr>
            <a:r>
              <a:rPr lang="en-US" b="1" dirty="0">
                <a:solidFill>
                  <a:schemeClr val="bg1"/>
                </a:solidFill>
                <a:latin typeface="Trebuchet MS" panose="020B0603020202020204" pitchFamily="34" charset="0"/>
                <a:ea typeface="Batang" panose="020B0503020000020004" pitchFamily="18" charset="-127"/>
              </a:rPr>
              <a:t>   NHÓM 2:</a:t>
            </a:r>
          </a:p>
          <a:p>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Đoàn</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Ngọc</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Tân</a:t>
            </a:r>
            <a:endParaRPr lang="en-US" b="1" dirty="0">
              <a:solidFill>
                <a:schemeClr val="bg1"/>
              </a:solidFill>
              <a:latin typeface="Trebuchet MS" panose="020B0603020202020204" pitchFamily="34" charset="0"/>
              <a:ea typeface="Batang" panose="020B0503020000020004" pitchFamily="18" charset="-127"/>
            </a:endParaRPr>
          </a:p>
          <a:p>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Ngô</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Xuân</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Thắng</a:t>
            </a:r>
            <a:endParaRPr lang="en-US" b="1" dirty="0">
              <a:solidFill>
                <a:schemeClr val="bg1"/>
              </a:solidFill>
              <a:latin typeface="Trebuchet MS" panose="020B0603020202020204" pitchFamily="34" charset="0"/>
              <a:ea typeface="Batang" panose="020B0503020000020004" pitchFamily="18" charset="-127"/>
            </a:endParaRPr>
          </a:p>
          <a:p>
            <a:r>
              <a:rPr lang="en-US" b="1" dirty="0">
                <a:solidFill>
                  <a:schemeClr val="bg1"/>
                </a:solidFill>
                <a:latin typeface="Trebuchet MS" panose="020B0603020202020204" pitchFamily="34" charset="0"/>
                <a:ea typeface="Batang" panose="020B0503020000020004" pitchFamily="18" charset="-127"/>
              </a:rPr>
              <a:t>	Lê Thanh </a:t>
            </a:r>
            <a:r>
              <a:rPr lang="en-US" b="1" dirty="0" err="1">
                <a:solidFill>
                  <a:schemeClr val="bg1"/>
                </a:solidFill>
                <a:latin typeface="Trebuchet MS" panose="020B0603020202020204" pitchFamily="34" charset="0"/>
                <a:ea typeface="Batang" panose="020B0503020000020004" pitchFamily="18" charset="-127"/>
              </a:rPr>
              <a:t>Phương</a:t>
            </a:r>
            <a:endParaRPr lang="en-US" b="1" dirty="0">
              <a:solidFill>
                <a:schemeClr val="bg1"/>
              </a:solidFill>
              <a:latin typeface="Trebuchet MS" panose="020B0603020202020204" pitchFamily="34" charset="0"/>
              <a:ea typeface="Batang" panose="020B0503020000020004" pitchFamily="18" charset="-127"/>
            </a:endParaRPr>
          </a:p>
          <a:p>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Nguyễn</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Thị</a:t>
            </a:r>
            <a:r>
              <a:rPr lang="en-US" b="1" dirty="0">
                <a:solidFill>
                  <a:schemeClr val="bg1"/>
                </a:solidFill>
                <a:latin typeface="Trebuchet MS" panose="020B0603020202020204" pitchFamily="34" charset="0"/>
                <a:ea typeface="Batang" panose="020B0503020000020004" pitchFamily="18" charset="-127"/>
              </a:rPr>
              <a:t> </a:t>
            </a:r>
            <a:r>
              <a:rPr lang="en-US" b="1" dirty="0" err="1">
                <a:solidFill>
                  <a:schemeClr val="bg1"/>
                </a:solidFill>
                <a:latin typeface="Trebuchet MS" panose="020B0603020202020204" pitchFamily="34" charset="0"/>
                <a:ea typeface="Batang" panose="020B0503020000020004" pitchFamily="18" charset="-127"/>
              </a:rPr>
              <a:t>Thảo</a:t>
            </a:r>
            <a:r>
              <a:rPr lang="en-US" b="1" dirty="0">
                <a:solidFill>
                  <a:schemeClr val="bg1"/>
                </a:solidFill>
                <a:latin typeface="Trebuchet MS" panose="020B0603020202020204" pitchFamily="34" charset="0"/>
                <a:ea typeface="Batang" panose="020B0503020000020004" pitchFamily="18" charset="-127"/>
              </a:rPr>
              <a:t> Nguyên</a:t>
            </a:r>
          </a:p>
        </p:txBody>
      </p:sp>
      <p:sp>
        <p:nvSpPr>
          <p:cNvPr id="14" name="Google Shape;272;p14">
            <a:extLst>
              <a:ext uri="{FF2B5EF4-FFF2-40B4-BE49-F238E27FC236}">
                <a16:creationId xmlns:a16="http://schemas.microsoft.com/office/drawing/2014/main" id="{2AD74035-63BC-46D1-8D70-5B57FB7FE998}"/>
              </a:ext>
            </a:extLst>
          </p:cNvPr>
          <p:cNvSpPr txBox="1">
            <a:spLocks/>
          </p:cNvSpPr>
          <p:nvPr/>
        </p:nvSpPr>
        <p:spPr>
          <a:xfrm>
            <a:off x="2000249" y="4463450"/>
            <a:ext cx="5143499" cy="4786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1pPr>
            <a:lvl2pPr marR="0" lvl="1"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2pPr>
            <a:lvl3pPr marR="0" lvl="2"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3pPr>
            <a:lvl4pPr marR="0" lvl="3"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4pPr>
            <a:lvl5pPr marR="0" lvl="4"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5pPr>
            <a:lvl6pPr marR="0" lvl="5"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6pPr>
            <a:lvl7pPr marR="0" lvl="6"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7pPr>
            <a:lvl8pPr marR="0" lvl="7"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8pPr>
            <a:lvl9pPr marR="0" lvl="8" algn="ctr" rtl="0">
              <a:lnSpc>
                <a:spcPct val="100000"/>
              </a:lnSpc>
              <a:spcBef>
                <a:spcPts val="0"/>
              </a:spcBef>
              <a:spcAft>
                <a:spcPts val="0"/>
              </a:spcAft>
              <a:buClr>
                <a:srgbClr val="7198A9"/>
              </a:buClr>
              <a:buSzPts val="3000"/>
              <a:buFont typeface="Arvo"/>
              <a:buNone/>
              <a:defRPr sz="3000" b="0" i="0" u="none" strike="noStrike" cap="none">
                <a:solidFill>
                  <a:srgbClr val="7198A9"/>
                </a:solidFill>
                <a:latin typeface="Arvo"/>
                <a:ea typeface="Arvo"/>
                <a:cs typeface="Arvo"/>
                <a:sym typeface="Arvo"/>
              </a:defRPr>
            </a:lvl9pPr>
          </a:lstStyle>
          <a:p>
            <a:r>
              <a:rPr lang="vi-VN" sz="1400" b="1" dirty="0">
                <a:solidFill>
                  <a:schemeClr val="bg1"/>
                </a:solidFill>
                <a:latin typeface="Bahnschrift Light" panose="020B0502040204020203" pitchFamily="34" charset="0"/>
                <a:cs typeface="Aldhabi" panose="020B0604020202020204" pitchFamily="2" charset="-78"/>
              </a:rPr>
              <a:t>Đ</a:t>
            </a:r>
            <a:r>
              <a:rPr lang="en-US" sz="1400" b="1" dirty="0">
                <a:solidFill>
                  <a:schemeClr val="bg1"/>
                </a:solidFill>
                <a:latin typeface="Bahnschrift Light" panose="020B0502040204020203" pitchFamily="34" charset="0"/>
                <a:cs typeface="Aldhabi" panose="020B0604020202020204" pitchFamily="2" charset="-78"/>
              </a:rPr>
              <a:t>à </a:t>
            </a:r>
            <a:r>
              <a:rPr lang="en-US" sz="1400" b="1" dirty="0" err="1">
                <a:solidFill>
                  <a:schemeClr val="bg1"/>
                </a:solidFill>
                <a:latin typeface="Bahnschrift Light" panose="020B0502040204020203" pitchFamily="34" charset="0"/>
                <a:cs typeface="Aldhabi" panose="020B0604020202020204" pitchFamily="2" charset="-78"/>
              </a:rPr>
              <a:t>Nẵng</a:t>
            </a:r>
            <a:r>
              <a:rPr lang="en-US" sz="1400" b="1" dirty="0">
                <a:solidFill>
                  <a:schemeClr val="bg1"/>
                </a:solidFill>
                <a:latin typeface="Bahnschrift Light" panose="020B0502040204020203" pitchFamily="34" charset="0"/>
                <a:cs typeface="Aldhabi" panose="020B0604020202020204" pitchFamily="2" charset="-78"/>
              </a:rPr>
              <a:t> 30-12-2020</a:t>
            </a:r>
            <a:endParaRPr lang="vi-VN" sz="1400" b="1" dirty="0">
              <a:solidFill>
                <a:schemeClr val="bg1"/>
              </a:solidFill>
              <a:latin typeface="Bahnschrift Light" panose="020B0502040204020203" pitchFamily="34" charset="0"/>
              <a:cs typeface="Aldhabi" panose="020B0604020202020204" pitchFamily="2" charset="-7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par>
                                <p:cTn id="12" presetID="21" presetClass="entr" presetSubtype="1"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heel(1)">
                                      <p:cBhvr>
                                        <p:cTn id="14" dur="2000"/>
                                        <p:tgtEl>
                                          <p:spTgt spid="10"/>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6"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80">
                                          <p:stCondLst>
                                            <p:cond delay="0"/>
                                          </p:stCondLst>
                                        </p:cTn>
                                        <p:tgtEl>
                                          <p:spTgt spid="13"/>
                                        </p:tgtEl>
                                      </p:cBhvr>
                                    </p:animEffect>
                                    <p:anim calcmode="lin" valueType="num">
                                      <p:cBhvr>
                                        <p:cTn id="22"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7" dur="26">
                                          <p:stCondLst>
                                            <p:cond delay="650"/>
                                          </p:stCondLst>
                                        </p:cTn>
                                        <p:tgtEl>
                                          <p:spTgt spid="13"/>
                                        </p:tgtEl>
                                      </p:cBhvr>
                                      <p:to x="100000" y="60000"/>
                                    </p:animScale>
                                    <p:animScale>
                                      <p:cBhvr>
                                        <p:cTn id="28" dur="166" decel="50000">
                                          <p:stCondLst>
                                            <p:cond delay="676"/>
                                          </p:stCondLst>
                                        </p:cTn>
                                        <p:tgtEl>
                                          <p:spTgt spid="13"/>
                                        </p:tgtEl>
                                      </p:cBhvr>
                                      <p:to x="100000" y="100000"/>
                                    </p:animScale>
                                    <p:animScale>
                                      <p:cBhvr>
                                        <p:cTn id="29" dur="26">
                                          <p:stCondLst>
                                            <p:cond delay="1312"/>
                                          </p:stCondLst>
                                        </p:cTn>
                                        <p:tgtEl>
                                          <p:spTgt spid="13"/>
                                        </p:tgtEl>
                                      </p:cBhvr>
                                      <p:to x="100000" y="80000"/>
                                    </p:animScale>
                                    <p:animScale>
                                      <p:cBhvr>
                                        <p:cTn id="30" dur="166" decel="50000">
                                          <p:stCondLst>
                                            <p:cond delay="1338"/>
                                          </p:stCondLst>
                                        </p:cTn>
                                        <p:tgtEl>
                                          <p:spTgt spid="13"/>
                                        </p:tgtEl>
                                      </p:cBhvr>
                                      <p:to x="100000" y="100000"/>
                                    </p:animScale>
                                    <p:animScale>
                                      <p:cBhvr>
                                        <p:cTn id="31" dur="26">
                                          <p:stCondLst>
                                            <p:cond delay="1642"/>
                                          </p:stCondLst>
                                        </p:cTn>
                                        <p:tgtEl>
                                          <p:spTgt spid="13"/>
                                        </p:tgtEl>
                                      </p:cBhvr>
                                      <p:to x="100000" y="90000"/>
                                    </p:animScale>
                                    <p:animScale>
                                      <p:cBhvr>
                                        <p:cTn id="32" dur="166" decel="50000">
                                          <p:stCondLst>
                                            <p:cond delay="1668"/>
                                          </p:stCondLst>
                                        </p:cTn>
                                        <p:tgtEl>
                                          <p:spTgt spid="13"/>
                                        </p:tgtEl>
                                      </p:cBhvr>
                                      <p:to x="100000" y="100000"/>
                                    </p:animScale>
                                    <p:animScale>
                                      <p:cBhvr>
                                        <p:cTn id="33" dur="26">
                                          <p:stCondLst>
                                            <p:cond delay="1808"/>
                                          </p:stCondLst>
                                        </p:cTn>
                                        <p:tgtEl>
                                          <p:spTgt spid="13"/>
                                        </p:tgtEl>
                                      </p:cBhvr>
                                      <p:to x="100000" y="95000"/>
                                    </p:animScale>
                                    <p:animScale>
                                      <p:cBhvr>
                                        <p:cTn id="34" dur="166" decel="50000">
                                          <p:stCondLst>
                                            <p:cond delay="1834"/>
                                          </p:stCondLst>
                                        </p:cTn>
                                        <p:tgtEl>
                                          <p:spTgt spid="13"/>
                                        </p:tgtEl>
                                      </p:cBhvr>
                                      <p:to x="100000" y="100000"/>
                                    </p:animScale>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5"/>
            </a:pPr>
            <a:r>
              <a:rPr lang="en-GB" b="1" dirty="0">
                <a:solidFill>
                  <a:srgbClr val="EE795B"/>
                </a:solidFill>
                <a:latin typeface="Trebuchet MS"/>
                <a:ea typeface="Trebuchet MS"/>
                <a:cs typeface="Trebuchet MS"/>
                <a:sym typeface="Trebuchet MS"/>
              </a:rPr>
              <a:t>Website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10</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a:pPr>
            <a:r>
              <a:rPr lang="en-US" sz="2000" b="1" dirty="0" err="1"/>
              <a:t>Chức</a:t>
            </a:r>
            <a:r>
              <a:rPr lang="en-US" sz="2000" b="1" dirty="0"/>
              <a:t> </a:t>
            </a:r>
            <a:r>
              <a:rPr lang="en-US" sz="2000" b="1" dirty="0" err="1"/>
              <a:t>năng</a:t>
            </a:r>
            <a:r>
              <a:rPr lang="en-US" sz="2000" b="1" dirty="0"/>
              <a:t>:</a:t>
            </a:r>
          </a:p>
          <a:p>
            <a:pPr marL="342900" indent="-342900">
              <a:buFont typeface="Wingdings" panose="05000000000000000000" pitchFamily="2" charset="2"/>
              <a:buChar char="Ø"/>
            </a:pPr>
            <a:endParaRPr lang="en-US" dirty="0"/>
          </a:p>
        </p:txBody>
      </p:sp>
      <p:sp>
        <p:nvSpPr>
          <p:cNvPr id="2" name="TextBox 1">
            <a:extLst>
              <a:ext uri="{FF2B5EF4-FFF2-40B4-BE49-F238E27FC236}">
                <a16:creationId xmlns:a16="http://schemas.microsoft.com/office/drawing/2014/main" id="{11B66275-A6A5-4E64-983E-CC8413F9D265}"/>
              </a:ext>
            </a:extLst>
          </p:cNvPr>
          <p:cNvSpPr txBox="1"/>
          <p:nvPr/>
        </p:nvSpPr>
        <p:spPr>
          <a:xfrm>
            <a:off x="877823" y="1346687"/>
            <a:ext cx="7954477" cy="3499420"/>
          </a:xfrm>
          <a:prstGeom prst="rect">
            <a:avLst/>
          </a:prstGeom>
          <a:noFill/>
        </p:spPr>
        <p:txBody>
          <a:bodyPr wrap="square" rtlCol="0">
            <a:spAutoFit/>
          </a:bodyPr>
          <a:lstStyle/>
          <a:p>
            <a:pPr marL="342900" lvl="2" indent="-342900">
              <a:lnSpc>
                <a:spcPct val="107000"/>
              </a:lnSpc>
              <a:spcAft>
                <a:spcPts val="800"/>
              </a:spcAft>
              <a:buFont typeface="Arial" panose="020B0604020202020204" pitchFamily="34" charset="0"/>
              <a:buChar char="•"/>
            </a:pPr>
            <a:r>
              <a:rPr lang="en-US" sz="1800" dirty="0" err="1">
                <a:effectLst/>
                <a:latin typeface="+mj-lt"/>
                <a:ea typeface="Calibri" panose="020F0502020204030204" pitchFamily="34" charset="0"/>
              </a:rPr>
              <a:t>Đối</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với</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sinh</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viên</a:t>
            </a:r>
            <a:r>
              <a:rPr lang="en-US" sz="1800" dirty="0">
                <a:effectLst/>
                <a:latin typeface="+mj-lt"/>
                <a:ea typeface="Calibri" panose="020F0502020204030204" pitchFamily="34" charset="0"/>
              </a:rPr>
              <a:t>:</a:t>
            </a:r>
          </a:p>
          <a:p>
            <a:pPr marL="914400" lvl="3" indent="-342900">
              <a:lnSpc>
                <a:spcPct val="107000"/>
              </a:lnSpc>
              <a:spcAft>
                <a:spcPts val="800"/>
              </a:spcAft>
              <a:buFont typeface="Wingdings" panose="05000000000000000000" pitchFamily="2" charset="2"/>
              <a:buChar char="Ø"/>
            </a:pPr>
            <a:r>
              <a:rPr lang="en-US" sz="1800" dirty="0" err="1">
                <a:effectLst/>
                <a:latin typeface="+mj-lt"/>
                <a:ea typeface="Calibri" panose="020F0502020204030204" pitchFamily="34" charset="0"/>
              </a:rPr>
              <a:t>Hiển</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thị</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thôn</a:t>
            </a:r>
            <a:r>
              <a:rPr lang="en-US" sz="1800" dirty="0" err="1">
                <a:latin typeface="+mj-lt"/>
                <a:ea typeface="Calibri" panose="020F0502020204030204" pitchFamily="34" charset="0"/>
              </a:rPr>
              <a:t>g</a:t>
            </a:r>
            <a:r>
              <a:rPr lang="en-US" sz="1800" dirty="0">
                <a:latin typeface="+mj-lt"/>
                <a:ea typeface="Calibri" panose="020F0502020204030204" pitchFamily="34" charset="0"/>
              </a:rPr>
              <a:t> tin </a:t>
            </a:r>
            <a:r>
              <a:rPr lang="en-US" sz="1800" dirty="0" err="1">
                <a:latin typeface="+mj-lt"/>
                <a:ea typeface="Calibri" panose="020F0502020204030204" pitchFamily="34" charset="0"/>
              </a:rPr>
              <a:t>điểm</a:t>
            </a:r>
            <a:r>
              <a:rPr lang="en-US" sz="1800" dirty="0">
                <a:latin typeface="+mj-lt"/>
                <a:ea typeface="Calibri" panose="020F0502020204030204" pitchFamily="34" charset="0"/>
              </a:rPr>
              <a:t> </a:t>
            </a:r>
            <a:r>
              <a:rPr lang="en-US" sz="1800" dirty="0" err="1">
                <a:latin typeface="+mj-lt"/>
                <a:ea typeface="Calibri" panose="020F0502020204030204" pitchFamily="34" charset="0"/>
              </a:rPr>
              <a:t>danh</a:t>
            </a:r>
            <a:endParaRPr lang="en-US" sz="1800" dirty="0">
              <a:latin typeface="+mj-lt"/>
              <a:ea typeface="Calibri" panose="020F0502020204030204" pitchFamily="34" charset="0"/>
            </a:endParaRPr>
          </a:p>
          <a:p>
            <a:pPr marL="914400" lvl="3" indent="-342900">
              <a:lnSpc>
                <a:spcPct val="107000"/>
              </a:lnSpc>
              <a:spcAft>
                <a:spcPts val="800"/>
              </a:spcAft>
              <a:buFont typeface="Wingdings" panose="05000000000000000000" pitchFamily="2" charset="2"/>
              <a:buChar char="Ø"/>
            </a:pPr>
            <a:r>
              <a:rPr lang="en-US" sz="1800" dirty="0" err="1">
                <a:effectLst/>
                <a:latin typeface="+mj-lt"/>
                <a:ea typeface="Calibri" panose="020F0502020204030204" pitchFamily="34" charset="0"/>
              </a:rPr>
              <a:t>Xem</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v</a:t>
            </a:r>
            <a:r>
              <a:rPr lang="en-US" sz="1800" dirty="0" err="1">
                <a:latin typeface="+mj-lt"/>
                <a:ea typeface="Calibri" panose="020F0502020204030204" pitchFamily="34" charset="0"/>
              </a:rPr>
              <a:t>à</a:t>
            </a:r>
            <a:r>
              <a:rPr lang="en-US" sz="1800" dirty="0">
                <a:latin typeface="+mj-lt"/>
                <a:ea typeface="Calibri" panose="020F0502020204030204" pitchFamily="34" charset="0"/>
              </a:rPr>
              <a:t> </a:t>
            </a:r>
            <a:r>
              <a:rPr lang="en-US" sz="1800" dirty="0" err="1">
                <a:latin typeface="+mj-lt"/>
                <a:ea typeface="Calibri" panose="020F0502020204030204" pitchFamily="34" charset="0"/>
              </a:rPr>
              <a:t>chỉnh</a:t>
            </a:r>
            <a:r>
              <a:rPr lang="en-US" sz="1800" dirty="0">
                <a:latin typeface="+mj-lt"/>
                <a:ea typeface="Calibri" panose="020F0502020204030204" pitchFamily="34" charset="0"/>
              </a:rPr>
              <a:t> </a:t>
            </a:r>
            <a:r>
              <a:rPr lang="en-US" sz="1800" dirty="0" err="1">
                <a:latin typeface="+mj-lt"/>
                <a:ea typeface="Calibri" panose="020F0502020204030204" pitchFamily="34" charset="0"/>
              </a:rPr>
              <a:t>sửa</a:t>
            </a:r>
            <a:r>
              <a:rPr lang="en-US" sz="1800" dirty="0">
                <a:latin typeface="+mj-lt"/>
                <a:ea typeface="Calibri" panose="020F0502020204030204" pitchFamily="34" charset="0"/>
              </a:rPr>
              <a:t> </a:t>
            </a:r>
            <a:r>
              <a:rPr lang="en-US" sz="1800" dirty="0" err="1">
                <a:latin typeface="+mj-lt"/>
                <a:ea typeface="Calibri" panose="020F0502020204030204" pitchFamily="34" charset="0"/>
              </a:rPr>
              <a:t>hồ</a:t>
            </a:r>
            <a:r>
              <a:rPr lang="en-US" sz="1800" dirty="0">
                <a:latin typeface="+mj-lt"/>
                <a:ea typeface="Calibri" panose="020F0502020204030204" pitchFamily="34" charset="0"/>
              </a:rPr>
              <a:t> </a:t>
            </a:r>
            <a:r>
              <a:rPr lang="en-US" sz="1800" dirty="0" err="1">
                <a:latin typeface="+mj-lt"/>
                <a:ea typeface="Calibri" panose="020F0502020204030204" pitchFamily="34" charset="0"/>
              </a:rPr>
              <a:t>sơ</a:t>
            </a:r>
            <a:r>
              <a:rPr lang="en-US" sz="1800" dirty="0">
                <a:latin typeface="+mj-lt"/>
                <a:ea typeface="Calibri" panose="020F0502020204030204" pitchFamily="34" charset="0"/>
              </a:rPr>
              <a:t> </a:t>
            </a:r>
            <a:r>
              <a:rPr lang="en-US" sz="1800" dirty="0" err="1">
                <a:latin typeface="+mj-lt"/>
                <a:ea typeface="Calibri" panose="020F0502020204030204" pitchFamily="34" charset="0"/>
              </a:rPr>
              <a:t>thông</a:t>
            </a:r>
            <a:r>
              <a:rPr lang="en-US" sz="1800" dirty="0">
                <a:latin typeface="+mj-lt"/>
                <a:ea typeface="Calibri" panose="020F0502020204030204" pitchFamily="34" charset="0"/>
              </a:rPr>
              <a:t> tin </a:t>
            </a:r>
            <a:r>
              <a:rPr lang="en-US" sz="1800" dirty="0" err="1">
                <a:latin typeface="+mj-lt"/>
                <a:ea typeface="Calibri" panose="020F0502020204030204" pitchFamily="34" charset="0"/>
              </a:rPr>
              <a:t>cá</a:t>
            </a:r>
            <a:r>
              <a:rPr lang="en-US" sz="1800" dirty="0">
                <a:latin typeface="+mj-lt"/>
                <a:ea typeface="Calibri" panose="020F0502020204030204" pitchFamily="34" charset="0"/>
              </a:rPr>
              <a:t> </a:t>
            </a:r>
            <a:r>
              <a:rPr lang="en-US" sz="1800" dirty="0" err="1">
                <a:latin typeface="+mj-lt"/>
                <a:ea typeface="Calibri" panose="020F0502020204030204" pitchFamily="34" charset="0"/>
              </a:rPr>
              <a:t>nhân</a:t>
            </a:r>
            <a:endParaRPr lang="en-US" sz="1800" dirty="0">
              <a:latin typeface="+mj-lt"/>
              <a:ea typeface="Calibri" panose="020F0502020204030204" pitchFamily="34" charset="0"/>
            </a:endParaRPr>
          </a:p>
          <a:p>
            <a:pPr marL="914400" lvl="3" indent="-342900">
              <a:lnSpc>
                <a:spcPct val="107000"/>
              </a:lnSpc>
              <a:spcAft>
                <a:spcPts val="800"/>
              </a:spcAft>
              <a:buFont typeface="Wingdings" panose="05000000000000000000" pitchFamily="2" charset="2"/>
              <a:buChar char="Ø"/>
            </a:pPr>
            <a:r>
              <a:rPr lang="en-US" sz="1800" dirty="0" err="1">
                <a:latin typeface="+mj-lt"/>
                <a:ea typeface="Calibri" panose="020F0502020204030204" pitchFamily="34" charset="0"/>
              </a:rPr>
              <a:t>Đổi</a:t>
            </a:r>
            <a:r>
              <a:rPr lang="en-US" sz="1800" dirty="0">
                <a:latin typeface="+mj-lt"/>
                <a:ea typeface="Calibri" panose="020F0502020204030204" pitchFamily="34" charset="0"/>
              </a:rPr>
              <a:t> </a:t>
            </a:r>
            <a:r>
              <a:rPr lang="en-US" sz="1800" dirty="0" err="1">
                <a:latin typeface="+mj-lt"/>
                <a:ea typeface="Calibri" panose="020F0502020204030204" pitchFamily="34" charset="0"/>
              </a:rPr>
              <a:t>mật</a:t>
            </a:r>
            <a:r>
              <a:rPr lang="en-US" sz="1800" dirty="0">
                <a:latin typeface="+mj-lt"/>
                <a:ea typeface="Calibri" panose="020F0502020204030204" pitchFamily="34" charset="0"/>
              </a:rPr>
              <a:t> </a:t>
            </a:r>
            <a:r>
              <a:rPr lang="en-US" sz="1800" dirty="0" err="1">
                <a:latin typeface="+mj-lt"/>
                <a:ea typeface="Calibri" panose="020F0502020204030204" pitchFamily="34" charset="0"/>
              </a:rPr>
              <a:t>khẩu</a:t>
            </a:r>
            <a:endParaRPr lang="en-US" sz="1800" dirty="0">
              <a:latin typeface="+mj-lt"/>
              <a:ea typeface="Calibri" panose="020F0502020204030204" pitchFamily="34" charset="0"/>
            </a:endParaRPr>
          </a:p>
          <a:p>
            <a:pPr marL="292608" lvl="3" indent="-342900">
              <a:lnSpc>
                <a:spcPct val="107000"/>
              </a:lnSpc>
              <a:spcAft>
                <a:spcPts val="800"/>
              </a:spcAft>
              <a:buFont typeface="Arial" panose="020B0604020202020204" pitchFamily="34" charset="0"/>
              <a:buChar char="•"/>
            </a:pPr>
            <a:r>
              <a:rPr lang="en-US" sz="1800" dirty="0" err="1">
                <a:latin typeface="+mj-lt"/>
                <a:ea typeface="Calibri" panose="020F0502020204030204" pitchFamily="34" charset="0"/>
              </a:rPr>
              <a:t>Đối</a:t>
            </a:r>
            <a:r>
              <a:rPr lang="en-US" sz="1800" dirty="0">
                <a:latin typeface="+mj-lt"/>
                <a:ea typeface="Calibri" panose="020F0502020204030204" pitchFamily="34" charset="0"/>
              </a:rPr>
              <a:t> </a:t>
            </a:r>
            <a:r>
              <a:rPr lang="en-US" sz="1800" dirty="0" err="1">
                <a:latin typeface="+mj-lt"/>
                <a:ea typeface="Calibri" panose="020F0502020204030204" pitchFamily="34" charset="0"/>
              </a:rPr>
              <a:t>với</a:t>
            </a:r>
            <a:r>
              <a:rPr lang="en-US" sz="1800" dirty="0">
                <a:latin typeface="+mj-lt"/>
                <a:ea typeface="Calibri" panose="020F0502020204030204" pitchFamily="34" charset="0"/>
              </a:rPr>
              <a:t> </a:t>
            </a:r>
            <a:r>
              <a:rPr lang="en-US" sz="1800" dirty="0" err="1">
                <a:latin typeface="+mj-lt"/>
                <a:ea typeface="Calibri" panose="020F0502020204030204" pitchFamily="34" charset="0"/>
              </a:rPr>
              <a:t>giảng</a:t>
            </a:r>
            <a:r>
              <a:rPr lang="en-US" sz="1800" dirty="0">
                <a:latin typeface="+mj-lt"/>
                <a:ea typeface="Calibri" panose="020F0502020204030204" pitchFamily="34" charset="0"/>
              </a:rPr>
              <a:t> </a:t>
            </a:r>
            <a:r>
              <a:rPr lang="en-US" sz="1800" dirty="0" err="1">
                <a:latin typeface="+mj-lt"/>
                <a:ea typeface="Calibri" panose="020F0502020204030204" pitchFamily="34" charset="0"/>
              </a:rPr>
              <a:t>viên</a:t>
            </a:r>
            <a:r>
              <a:rPr lang="en-US" sz="1800" dirty="0">
                <a:latin typeface="+mj-lt"/>
                <a:ea typeface="Calibri" panose="020F0502020204030204" pitchFamily="34" charset="0"/>
              </a:rPr>
              <a:t>:</a:t>
            </a:r>
          </a:p>
          <a:p>
            <a:pPr marL="914400" lvl="3" indent="-342900">
              <a:lnSpc>
                <a:spcPct val="107000"/>
              </a:lnSpc>
              <a:spcAft>
                <a:spcPts val="800"/>
              </a:spcAft>
              <a:buFont typeface="Wingdings" panose="05000000000000000000" pitchFamily="2" charset="2"/>
              <a:buChar char="Ø"/>
            </a:pPr>
            <a:r>
              <a:rPr lang="en-US" sz="1800" dirty="0" err="1">
                <a:effectLst/>
                <a:latin typeface="+mj-lt"/>
                <a:ea typeface="Calibri" panose="020F0502020204030204" pitchFamily="34" charset="0"/>
              </a:rPr>
              <a:t>Hiển</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thị</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thông</a:t>
            </a:r>
            <a:r>
              <a:rPr lang="en-US" sz="1800" dirty="0">
                <a:effectLst/>
                <a:latin typeface="+mj-lt"/>
                <a:ea typeface="Calibri" panose="020F0502020204030204" pitchFamily="34" charset="0"/>
              </a:rPr>
              <a:t> tin </a:t>
            </a:r>
            <a:r>
              <a:rPr lang="en-US" sz="1800" dirty="0" err="1">
                <a:effectLst/>
                <a:latin typeface="+mj-lt"/>
                <a:ea typeface="Calibri" panose="020F0502020204030204" pitchFamily="34" charset="0"/>
              </a:rPr>
              <a:t>điểm</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danh</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của</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tất</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cả</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sinh</a:t>
            </a:r>
            <a:r>
              <a:rPr lang="en-US" sz="1800" dirty="0">
                <a:effectLst/>
                <a:latin typeface="+mj-lt"/>
                <a:ea typeface="Calibri" panose="020F0502020204030204" pitchFamily="34" charset="0"/>
              </a:rPr>
              <a:t> </a:t>
            </a:r>
            <a:r>
              <a:rPr lang="en-US" sz="1800" dirty="0" err="1">
                <a:effectLst/>
                <a:latin typeface="+mj-lt"/>
                <a:ea typeface="Calibri" panose="020F0502020204030204" pitchFamily="34" charset="0"/>
              </a:rPr>
              <a:t>viên</a:t>
            </a:r>
            <a:endParaRPr lang="en-US" sz="1800" dirty="0">
              <a:effectLst/>
              <a:latin typeface="+mj-lt"/>
              <a:ea typeface="Calibri" panose="020F0502020204030204" pitchFamily="34" charset="0"/>
            </a:endParaRPr>
          </a:p>
          <a:p>
            <a:pPr marL="914400" lvl="3" indent="-342900">
              <a:lnSpc>
                <a:spcPct val="107000"/>
              </a:lnSpc>
              <a:spcAft>
                <a:spcPts val="800"/>
              </a:spcAft>
              <a:buFont typeface="Wingdings" panose="05000000000000000000" pitchFamily="2" charset="2"/>
              <a:buChar char="Ø"/>
            </a:pPr>
            <a:r>
              <a:rPr lang="en-US" sz="1800" dirty="0" err="1">
                <a:latin typeface="+mj-lt"/>
                <a:ea typeface="Calibri" panose="020F0502020204030204" pitchFamily="34" charset="0"/>
              </a:rPr>
              <a:t>Quản</a:t>
            </a:r>
            <a:r>
              <a:rPr lang="en-US" sz="1800" dirty="0">
                <a:latin typeface="+mj-lt"/>
                <a:ea typeface="Calibri" panose="020F0502020204030204" pitchFamily="34" charset="0"/>
              </a:rPr>
              <a:t> </a:t>
            </a:r>
            <a:r>
              <a:rPr lang="en-US" sz="1800" dirty="0" err="1">
                <a:latin typeface="+mj-lt"/>
                <a:ea typeface="Calibri" panose="020F0502020204030204" pitchFamily="34" charset="0"/>
              </a:rPr>
              <a:t>lý</a:t>
            </a:r>
            <a:r>
              <a:rPr lang="en-US" sz="1800" dirty="0">
                <a:latin typeface="+mj-lt"/>
                <a:ea typeface="Calibri" panose="020F0502020204030204" pitchFamily="34" charset="0"/>
              </a:rPr>
              <a:t> </a:t>
            </a:r>
            <a:r>
              <a:rPr lang="en-US" sz="1800" dirty="0" err="1">
                <a:latin typeface="+mj-lt"/>
                <a:ea typeface="Calibri" panose="020F0502020204030204" pitchFamily="34" charset="0"/>
              </a:rPr>
              <a:t>hồ</a:t>
            </a:r>
            <a:r>
              <a:rPr lang="en-US" sz="1800" dirty="0">
                <a:latin typeface="+mj-lt"/>
                <a:ea typeface="Calibri" panose="020F0502020204030204" pitchFamily="34" charset="0"/>
              </a:rPr>
              <a:t> </a:t>
            </a:r>
            <a:r>
              <a:rPr lang="en-US" sz="1800" dirty="0" err="1">
                <a:latin typeface="+mj-lt"/>
                <a:ea typeface="Calibri" panose="020F0502020204030204" pitchFamily="34" charset="0"/>
              </a:rPr>
              <a:t>sơ</a:t>
            </a:r>
            <a:r>
              <a:rPr lang="en-US" sz="1800" dirty="0">
                <a:latin typeface="+mj-lt"/>
                <a:ea typeface="Calibri" panose="020F0502020204030204" pitchFamily="34" charset="0"/>
              </a:rPr>
              <a:t> </a:t>
            </a:r>
            <a:r>
              <a:rPr lang="en-US" sz="1800" dirty="0" err="1">
                <a:latin typeface="+mj-lt"/>
                <a:ea typeface="Calibri" panose="020F0502020204030204" pitchFamily="34" charset="0"/>
              </a:rPr>
              <a:t>thông</a:t>
            </a:r>
            <a:r>
              <a:rPr lang="en-US" sz="1800" dirty="0">
                <a:latin typeface="+mj-lt"/>
                <a:ea typeface="Calibri" panose="020F0502020204030204" pitchFamily="34" charset="0"/>
              </a:rPr>
              <a:t> tin </a:t>
            </a:r>
            <a:r>
              <a:rPr lang="en-US" sz="1800" dirty="0" err="1">
                <a:latin typeface="+mj-lt"/>
                <a:ea typeface="Calibri" panose="020F0502020204030204" pitchFamily="34" charset="0"/>
              </a:rPr>
              <a:t>của</a:t>
            </a:r>
            <a:r>
              <a:rPr lang="en-US" sz="1800" dirty="0">
                <a:latin typeface="+mj-lt"/>
                <a:ea typeface="Calibri" panose="020F0502020204030204" pitchFamily="34" charset="0"/>
              </a:rPr>
              <a:t> </a:t>
            </a:r>
            <a:r>
              <a:rPr lang="en-US" sz="1800" dirty="0" err="1">
                <a:latin typeface="+mj-lt"/>
                <a:ea typeface="Calibri" panose="020F0502020204030204" pitchFamily="34" charset="0"/>
              </a:rPr>
              <a:t>tất</a:t>
            </a:r>
            <a:r>
              <a:rPr lang="en-US" sz="1800" dirty="0">
                <a:latin typeface="+mj-lt"/>
                <a:ea typeface="Calibri" panose="020F0502020204030204" pitchFamily="34" charset="0"/>
              </a:rPr>
              <a:t> </a:t>
            </a:r>
            <a:r>
              <a:rPr lang="en-US" sz="1800" dirty="0" err="1">
                <a:latin typeface="+mj-lt"/>
                <a:ea typeface="Calibri" panose="020F0502020204030204" pitchFamily="34" charset="0"/>
              </a:rPr>
              <a:t>cả</a:t>
            </a:r>
            <a:r>
              <a:rPr lang="en-US" sz="1800" dirty="0">
                <a:latin typeface="+mj-lt"/>
                <a:ea typeface="Calibri" panose="020F0502020204030204" pitchFamily="34" charset="0"/>
              </a:rPr>
              <a:t> </a:t>
            </a:r>
            <a:r>
              <a:rPr lang="en-US" sz="1800" dirty="0" err="1">
                <a:latin typeface="+mj-lt"/>
                <a:ea typeface="Calibri" panose="020F0502020204030204" pitchFamily="34" charset="0"/>
              </a:rPr>
              <a:t>sinh</a:t>
            </a:r>
            <a:r>
              <a:rPr lang="en-US" sz="1800" dirty="0">
                <a:latin typeface="+mj-lt"/>
                <a:ea typeface="Calibri" panose="020F0502020204030204" pitchFamily="34" charset="0"/>
              </a:rPr>
              <a:t> </a:t>
            </a:r>
            <a:r>
              <a:rPr lang="en-US" sz="1800" dirty="0" err="1">
                <a:latin typeface="+mj-lt"/>
                <a:ea typeface="Calibri" panose="020F0502020204030204" pitchFamily="34" charset="0"/>
              </a:rPr>
              <a:t>viên</a:t>
            </a:r>
            <a:endParaRPr lang="en-US" sz="1800" dirty="0">
              <a:latin typeface="+mj-lt"/>
              <a:ea typeface="Calibri" panose="020F0502020204030204" pitchFamily="34" charset="0"/>
            </a:endParaRPr>
          </a:p>
          <a:p>
            <a:pPr marL="914400" lvl="3" indent="-342900">
              <a:lnSpc>
                <a:spcPct val="107000"/>
              </a:lnSpc>
              <a:spcAft>
                <a:spcPts val="800"/>
              </a:spcAft>
              <a:buFont typeface="Wingdings" panose="05000000000000000000" pitchFamily="2" charset="2"/>
              <a:buChar char="Ø"/>
            </a:pPr>
            <a:r>
              <a:rPr lang="en-US" sz="1800" dirty="0" err="1">
                <a:latin typeface="+mj-lt"/>
                <a:ea typeface="Calibri" panose="020F0502020204030204" pitchFamily="34" charset="0"/>
              </a:rPr>
              <a:t>Đổi</a:t>
            </a:r>
            <a:r>
              <a:rPr lang="en-US" sz="1800" dirty="0">
                <a:latin typeface="+mj-lt"/>
                <a:ea typeface="Calibri" panose="020F0502020204030204" pitchFamily="34" charset="0"/>
              </a:rPr>
              <a:t> </a:t>
            </a:r>
            <a:r>
              <a:rPr lang="en-US" sz="1800" dirty="0" err="1">
                <a:latin typeface="+mj-lt"/>
                <a:ea typeface="Calibri" panose="020F0502020204030204" pitchFamily="34" charset="0"/>
              </a:rPr>
              <a:t>mật</a:t>
            </a:r>
            <a:r>
              <a:rPr lang="en-US" sz="1800" dirty="0">
                <a:latin typeface="+mj-lt"/>
                <a:ea typeface="Calibri" panose="020F0502020204030204" pitchFamily="34" charset="0"/>
              </a:rPr>
              <a:t> </a:t>
            </a:r>
            <a:r>
              <a:rPr lang="en-US" sz="1800" dirty="0" err="1">
                <a:latin typeface="+mj-lt"/>
                <a:ea typeface="Calibri" panose="020F0502020204030204" pitchFamily="34" charset="0"/>
              </a:rPr>
              <a:t>khẩu</a:t>
            </a:r>
            <a:endParaRPr lang="en-US" sz="1800" dirty="0">
              <a:effectLst/>
              <a:latin typeface="+mj-lt"/>
              <a:ea typeface="Calibri" panose="020F0502020204030204" pitchFamily="34" charset="0"/>
            </a:endParaRPr>
          </a:p>
          <a:p>
            <a:pPr marL="342900" indent="-342900">
              <a:buFont typeface="+mj-lt"/>
              <a:buAutoNum type="alphaLcPeriod"/>
            </a:pPr>
            <a:endParaRPr lang="en-US" dirty="0"/>
          </a:p>
        </p:txBody>
      </p:sp>
    </p:spTree>
    <p:extLst>
      <p:ext uri="{BB962C8B-B14F-4D97-AF65-F5344CB8AC3E}">
        <p14:creationId xmlns:p14="http://schemas.microsoft.com/office/powerpoint/2010/main" val="3687413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5"/>
            </a:pPr>
            <a:r>
              <a:rPr lang="en-GB" b="1" dirty="0">
                <a:solidFill>
                  <a:srgbClr val="EE795B"/>
                </a:solidFill>
                <a:latin typeface="Trebuchet MS"/>
                <a:ea typeface="Trebuchet MS"/>
                <a:cs typeface="Trebuchet MS"/>
                <a:sym typeface="Trebuchet MS"/>
              </a:rPr>
              <a:t>Website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11</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2"/>
            </a:pPr>
            <a:r>
              <a:rPr lang="en-US" sz="2000" b="1" dirty="0" err="1"/>
              <a:t>Công</a:t>
            </a:r>
            <a:r>
              <a:rPr lang="en-US" sz="2000" b="1" dirty="0"/>
              <a:t> </a:t>
            </a:r>
            <a:r>
              <a:rPr lang="en-US" sz="2000" b="1" dirty="0" err="1"/>
              <a:t>nghệ</a:t>
            </a:r>
            <a:r>
              <a:rPr lang="en-US" sz="2000" b="1" dirty="0"/>
              <a:t> :</a:t>
            </a:r>
          </a:p>
          <a:p>
            <a:pPr marL="342900" indent="-342900">
              <a:buFont typeface="+mj-lt"/>
              <a:buAutoNum type="arabicPeriod" startAt="2"/>
            </a:pPr>
            <a:endParaRPr lang="en-US" dirty="0"/>
          </a:p>
        </p:txBody>
      </p:sp>
      <p:sp>
        <p:nvSpPr>
          <p:cNvPr id="2" name="TextBox 1">
            <a:extLst>
              <a:ext uri="{FF2B5EF4-FFF2-40B4-BE49-F238E27FC236}">
                <a16:creationId xmlns:a16="http://schemas.microsoft.com/office/drawing/2014/main" id="{11B66275-A6A5-4E64-983E-CC8413F9D265}"/>
              </a:ext>
            </a:extLst>
          </p:cNvPr>
          <p:cNvSpPr txBox="1"/>
          <p:nvPr/>
        </p:nvSpPr>
        <p:spPr>
          <a:xfrm>
            <a:off x="877823" y="1346687"/>
            <a:ext cx="7954477" cy="2266711"/>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err="1"/>
              <a:t>Ứng</a:t>
            </a:r>
            <a:r>
              <a:rPr lang="en-US" sz="2000" dirty="0"/>
              <a:t> </a:t>
            </a:r>
            <a:r>
              <a:rPr lang="en-US" sz="2000" dirty="0" err="1"/>
              <a:t>dụng</a:t>
            </a:r>
            <a:r>
              <a:rPr lang="en-US" sz="2000" dirty="0"/>
              <a:t> </a:t>
            </a:r>
            <a:r>
              <a:rPr lang="en-US" sz="2000" dirty="0" err="1"/>
              <a:t>nền</a:t>
            </a:r>
            <a:r>
              <a:rPr lang="en-US" sz="2000" dirty="0"/>
              <a:t> </a:t>
            </a:r>
            <a:r>
              <a:rPr lang="en-US" sz="2000" dirty="0" err="1"/>
              <a:t>tảng</a:t>
            </a:r>
            <a:r>
              <a:rPr lang="en-US" sz="2000" dirty="0"/>
              <a:t> </a:t>
            </a:r>
            <a:r>
              <a:rPr lang="en-US" sz="2000" dirty="0" err="1"/>
              <a:t>phát</a:t>
            </a:r>
            <a:r>
              <a:rPr lang="en-US" sz="2000" dirty="0"/>
              <a:t> </a:t>
            </a:r>
            <a:r>
              <a:rPr lang="en-US" sz="2000" dirty="0" err="1"/>
              <a:t>triển</a:t>
            </a:r>
            <a:r>
              <a:rPr lang="en-US" sz="2000" dirty="0"/>
              <a:t> web </a:t>
            </a:r>
            <a:r>
              <a:rPr lang="en-US" sz="2000" dirty="0" err="1"/>
              <a:t>ASP.Net</a:t>
            </a:r>
            <a:endParaRPr lang="en-US" sz="2000" dirty="0"/>
          </a:p>
          <a:p>
            <a:pPr marL="285750" indent="-285750">
              <a:lnSpc>
                <a:spcPct val="250000"/>
              </a:lnSpc>
              <a:buFont typeface="Arial" panose="020B0604020202020204" pitchFamily="34" charset="0"/>
              <a:buChar char="•"/>
            </a:pPr>
            <a:r>
              <a:rPr lang="en-US" sz="2000" dirty="0" err="1"/>
              <a:t>Sử</a:t>
            </a:r>
            <a:r>
              <a:rPr lang="en-US" sz="2000" dirty="0"/>
              <a:t> </a:t>
            </a:r>
            <a:r>
              <a:rPr lang="en-US" sz="2000" dirty="0" err="1"/>
              <a:t>dụng</a:t>
            </a:r>
            <a:r>
              <a:rPr lang="en-US" sz="2000" dirty="0"/>
              <a:t> </a:t>
            </a:r>
            <a:r>
              <a:rPr lang="en-US" sz="2000" dirty="0" err="1"/>
              <a:t>ngôn</a:t>
            </a:r>
            <a:r>
              <a:rPr lang="en-US" sz="2000" dirty="0"/>
              <a:t> </a:t>
            </a:r>
            <a:r>
              <a:rPr lang="en-US" sz="2000" dirty="0" err="1"/>
              <a:t>ngữ</a:t>
            </a:r>
            <a:r>
              <a:rPr lang="en-US" sz="2000" dirty="0"/>
              <a:t> </a:t>
            </a:r>
            <a:r>
              <a:rPr lang="en-US" sz="2000" dirty="0" err="1"/>
              <a:t>lập</a:t>
            </a:r>
            <a:r>
              <a:rPr lang="en-US" sz="2000" dirty="0"/>
              <a:t> </a:t>
            </a:r>
            <a:r>
              <a:rPr lang="en-US" sz="2000" dirty="0" err="1"/>
              <a:t>trình</a:t>
            </a:r>
            <a:r>
              <a:rPr lang="en-US" sz="2000" dirty="0"/>
              <a:t> C#</a:t>
            </a:r>
          </a:p>
          <a:p>
            <a:pPr marL="285750" indent="-285750">
              <a:lnSpc>
                <a:spcPct val="250000"/>
              </a:lnSpc>
              <a:buFont typeface="Arial" panose="020B0604020202020204" pitchFamily="34" charset="0"/>
              <a:buChar char="•"/>
            </a:pPr>
            <a:r>
              <a:rPr lang="en-US" sz="2000" dirty="0" err="1"/>
              <a:t>Phát</a:t>
            </a:r>
            <a:r>
              <a:rPr lang="en-US" sz="2000" dirty="0"/>
              <a:t> </a:t>
            </a:r>
            <a:r>
              <a:rPr lang="en-US" sz="2000" dirty="0" err="1"/>
              <a:t>triển</a:t>
            </a:r>
            <a:r>
              <a:rPr lang="en-US" sz="2000" dirty="0"/>
              <a:t> </a:t>
            </a:r>
            <a:r>
              <a:rPr lang="en-US" sz="2000" dirty="0" err="1"/>
              <a:t>theo</a:t>
            </a:r>
            <a:r>
              <a:rPr lang="en-US" sz="2000" dirty="0"/>
              <a:t> </a:t>
            </a:r>
            <a:r>
              <a:rPr lang="en-US" sz="2000" dirty="0" err="1"/>
              <a:t>mô</a:t>
            </a:r>
            <a:r>
              <a:rPr lang="en-US" sz="2000" dirty="0"/>
              <a:t> </a:t>
            </a:r>
            <a:r>
              <a:rPr lang="en-US" sz="2000" dirty="0" err="1"/>
              <a:t>hình</a:t>
            </a:r>
            <a:r>
              <a:rPr lang="en-US" sz="2000" dirty="0"/>
              <a:t> web MVC</a:t>
            </a:r>
          </a:p>
        </p:txBody>
      </p:sp>
    </p:spTree>
    <p:extLst>
      <p:ext uri="{BB962C8B-B14F-4D97-AF65-F5344CB8AC3E}">
        <p14:creationId xmlns:p14="http://schemas.microsoft.com/office/powerpoint/2010/main" val="226025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5"/>
            </a:pPr>
            <a:r>
              <a:rPr lang="en-GB" b="1" dirty="0">
                <a:solidFill>
                  <a:srgbClr val="EE795B"/>
                </a:solidFill>
                <a:latin typeface="Trebuchet MS"/>
                <a:ea typeface="Trebuchet MS"/>
                <a:cs typeface="Trebuchet MS"/>
                <a:sym typeface="Trebuchet MS"/>
              </a:rPr>
              <a:t>Website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12</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3"/>
            </a:pPr>
            <a:r>
              <a:rPr lang="en-US" sz="2000" b="1" dirty="0"/>
              <a:t>Giao </a:t>
            </a:r>
            <a:r>
              <a:rPr lang="en-US" sz="2000" b="1" dirty="0" err="1"/>
              <a:t>diện</a:t>
            </a:r>
            <a:r>
              <a:rPr lang="en-US" sz="2000" b="1" dirty="0"/>
              <a:t>:</a:t>
            </a:r>
          </a:p>
          <a:p>
            <a:pPr marL="342900" indent="-342900">
              <a:buFont typeface="+mj-lt"/>
              <a:buAutoNum type="arabicPeriod" startAt="3"/>
            </a:pPr>
            <a:endParaRPr lang="en-US" dirty="0"/>
          </a:p>
        </p:txBody>
      </p:sp>
    </p:spTree>
    <p:extLst>
      <p:ext uri="{BB962C8B-B14F-4D97-AF65-F5344CB8AC3E}">
        <p14:creationId xmlns:p14="http://schemas.microsoft.com/office/powerpoint/2010/main" val="1558395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5"/>
            </a:pPr>
            <a:r>
              <a:rPr lang="en-GB" b="1" dirty="0">
                <a:solidFill>
                  <a:srgbClr val="EE795B"/>
                </a:solidFill>
                <a:latin typeface="Trebuchet MS"/>
                <a:ea typeface="Trebuchet MS"/>
                <a:cs typeface="Trebuchet MS"/>
                <a:sym typeface="Trebuchet MS"/>
              </a:rPr>
              <a:t>Website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13</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3"/>
            </a:pPr>
            <a:r>
              <a:rPr lang="en-US" sz="2000" b="1" dirty="0"/>
              <a:t>Giao </a:t>
            </a:r>
            <a:r>
              <a:rPr lang="en-US" sz="2000" b="1" dirty="0" err="1"/>
              <a:t>diện</a:t>
            </a:r>
            <a:r>
              <a:rPr lang="en-US" sz="2000" b="1" dirty="0"/>
              <a:t>:</a:t>
            </a:r>
          </a:p>
          <a:p>
            <a:pPr marL="342900" indent="-342900">
              <a:buFont typeface="+mj-lt"/>
              <a:buAutoNum type="arabicPeriod" startAt="3"/>
            </a:pPr>
            <a:endParaRPr lang="en-US" dirty="0"/>
          </a:p>
        </p:txBody>
      </p:sp>
    </p:spTree>
    <p:extLst>
      <p:ext uri="{BB962C8B-B14F-4D97-AF65-F5344CB8AC3E}">
        <p14:creationId xmlns:p14="http://schemas.microsoft.com/office/powerpoint/2010/main" val="2156413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5"/>
            </a:pPr>
            <a:r>
              <a:rPr lang="en-GB" b="1" dirty="0">
                <a:solidFill>
                  <a:srgbClr val="EE795B"/>
                </a:solidFill>
                <a:latin typeface="Trebuchet MS"/>
                <a:ea typeface="Trebuchet MS"/>
                <a:cs typeface="Trebuchet MS"/>
                <a:sym typeface="Trebuchet MS"/>
              </a:rPr>
              <a:t>Website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14</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3"/>
            </a:pPr>
            <a:r>
              <a:rPr lang="en-US" sz="2000" b="1" dirty="0"/>
              <a:t>Giao </a:t>
            </a:r>
            <a:r>
              <a:rPr lang="en-US" sz="2000" b="1" dirty="0" err="1"/>
              <a:t>diện</a:t>
            </a:r>
            <a:r>
              <a:rPr lang="en-US" sz="2000" b="1" dirty="0"/>
              <a:t>:</a:t>
            </a:r>
          </a:p>
          <a:p>
            <a:pPr marL="342900" indent="-342900">
              <a:buFont typeface="+mj-lt"/>
              <a:buAutoNum type="arabicPeriod" startAt="3"/>
            </a:pPr>
            <a:endParaRPr lang="en-US" dirty="0"/>
          </a:p>
        </p:txBody>
      </p:sp>
    </p:spTree>
    <p:extLst>
      <p:ext uri="{BB962C8B-B14F-4D97-AF65-F5344CB8AC3E}">
        <p14:creationId xmlns:p14="http://schemas.microsoft.com/office/powerpoint/2010/main" val="32930415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15</a:t>
            </a:fld>
            <a:endParaRPr/>
          </a:p>
        </p:txBody>
      </p:sp>
      <p:sp>
        <p:nvSpPr>
          <p:cNvPr id="344" name="Google Shape;344;p3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6"/>
            </a:pPr>
            <a:r>
              <a:rPr lang="en-GB" dirty="0" err="1"/>
              <a:t>Kết</a:t>
            </a:r>
            <a:r>
              <a:rPr lang="en-GB" dirty="0"/>
              <a:t> </a:t>
            </a:r>
            <a:r>
              <a:rPr lang="en-GB" dirty="0" err="1"/>
              <a:t>quả</a:t>
            </a:r>
            <a:endParaRPr b="1" dirty="0">
              <a:solidFill>
                <a:srgbClr val="EE795B"/>
              </a:solidFill>
            </a:endParaRPr>
          </a:p>
        </p:txBody>
      </p:sp>
      <p:sp>
        <p:nvSpPr>
          <p:cNvPr id="345" name="Google Shape;345;p36"/>
          <p:cNvSpPr txBox="1"/>
          <p:nvPr/>
        </p:nvSpPr>
        <p:spPr>
          <a:xfrm>
            <a:off x="535781" y="856175"/>
            <a:ext cx="4164000" cy="263100"/>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buFont typeface="+mj-lt"/>
              <a:buAutoNum type="arabicPeriod"/>
            </a:pPr>
            <a:r>
              <a:rPr lang="en-GB" sz="2000" dirty="0">
                <a:solidFill>
                  <a:srgbClr val="566579"/>
                </a:solidFill>
              </a:rPr>
              <a:t>Sai </a:t>
            </a:r>
            <a:r>
              <a:rPr lang="en-GB" sz="2000" dirty="0" err="1">
                <a:solidFill>
                  <a:srgbClr val="566579"/>
                </a:solidFill>
              </a:rPr>
              <a:t>số</a:t>
            </a:r>
            <a:endParaRPr lang="en-GB" sz="2000" dirty="0">
              <a:solidFill>
                <a:srgbClr val="566579"/>
              </a:solidFill>
            </a:endParaRPr>
          </a:p>
        </p:txBody>
      </p:sp>
      <p:sp>
        <p:nvSpPr>
          <p:cNvPr id="3" name="Text Placeholder 2">
            <a:extLst>
              <a:ext uri="{FF2B5EF4-FFF2-40B4-BE49-F238E27FC236}">
                <a16:creationId xmlns:a16="http://schemas.microsoft.com/office/drawing/2014/main" id="{9C9F416E-6345-462E-A5A5-8D1368D838D8}"/>
              </a:ext>
            </a:extLst>
          </p:cNvPr>
          <p:cNvSpPr>
            <a:spLocks noGrp="1"/>
          </p:cNvSpPr>
          <p:nvPr>
            <p:ph type="body" idx="1"/>
          </p:nvPr>
        </p:nvSpPr>
        <p:spPr>
          <a:xfrm>
            <a:off x="535781" y="1152475"/>
            <a:ext cx="8143875" cy="3416400"/>
          </a:xfrm>
        </p:spPr>
        <p:txBody>
          <a:bodyPr/>
          <a:lstStyle/>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6"/>
          <p:cNvSpPr txBox="1">
            <a:spLocks noGrp="1"/>
          </p:cNvSpPr>
          <p:nvPr>
            <p:ph type="sldNum" idx="12"/>
          </p:nvPr>
        </p:nvSpPr>
        <p:spPr>
          <a:xfrm>
            <a:off x="434300" y="4733625"/>
            <a:ext cx="3642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16</a:t>
            </a:fld>
            <a:endParaRPr/>
          </a:p>
        </p:txBody>
      </p:sp>
      <p:sp>
        <p:nvSpPr>
          <p:cNvPr id="344" name="Google Shape;344;p3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6"/>
            </a:pPr>
            <a:r>
              <a:rPr lang="en-GB" dirty="0" err="1"/>
              <a:t>Kết</a:t>
            </a:r>
            <a:r>
              <a:rPr lang="en-GB" dirty="0"/>
              <a:t> </a:t>
            </a:r>
            <a:r>
              <a:rPr lang="en-GB" dirty="0" err="1"/>
              <a:t>quả</a:t>
            </a:r>
            <a:endParaRPr b="1" dirty="0">
              <a:solidFill>
                <a:srgbClr val="EE795B"/>
              </a:solidFill>
            </a:endParaRPr>
          </a:p>
        </p:txBody>
      </p:sp>
      <p:sp>
        <p:nvSpPr>
          <p:cNvPr id="345" name="Google Shape;345;p36"/>
          <p:cNvSpPr txBox="1"/>
          <p:nvPr/>
        </p:nvSpPr>
        <p:spPr>
          <a:xfrm>
            <a:off x="535781" y="856175"/>
            <a:ext cx="4164000" cy="263100"/>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buFont typeface="+mj-lt"/>
              <a:buAutoNum type="arabicPeriod"/>
            </a:pPr>
            <a:r>
              <a:rPr lang="en-GB" sz="2000" dirty="0" err="1">
                <a:solidFill>
                  <a:srgbClr val="566579"/>
                </a:solidFill>
              </a:rPr>
              <a:t>Đánh</a:t>
            </a:r>
            <a:r>
              <a:rPr lang="en-GB" sz="2000" dirty="0">
                <a:solidFill>
                  <a:srgbClr val="566579"/>
                </a:solidFill>
              </a:rPr>
              <a:t> </a:t>
            </a:r>
            <a:r>
              <a:rPr lang="en-GB" sz="2000" dirty="0" err="1">
                <a:solidFill>
                  <a:srgbClr val="566579"/>
                </a:solidFill>
              </a:rPr>
              <a:t>giá</a:t>
            </a:r>
            <a:r>
              <a:rPr lang="en-GB" sz="2000" dirty="0">
                <a:solidFill>
                  <a:srgbClr val="566579"/>
                </a:solidFill>
              </a:rPr>
              <a:t> </a:t>
            </a:r>
            <a:r>
              <a:rPr lang="en-GB" sz="2000" dirty="0" err="1">
                <a:solidFill>
                  <a:srgbClr val="566579"/>
                </a:solidFill>
              </a:rPr>
              <a:t>và</a:t>
            </a:r>
            <a:r>
              <a:rPr lang="en-GB" sz="2000" dirty="0">
                <a:solidFill>
                  <a:srgbClr val="566579"/>
                </a:solidFill>
              </a:rPr>
              <a:t> </a:t>
            </a:r>
            <a:r>
              <a:rPr lang="en-GB" sz="2000" dirty="0" err="1">
                <a:solidFill>
                  <a:srgbClr val="566579"/>
                </a:solidFill>
              </a:rPr>
              <a:t>kết</a:t>
            </a:r>
            <a:r>
              <a:rPr lang="en-GB" sz="2000" dirty="0">
                <a:solidFill>
                  <a:srgbClr val="566579"/>
                </a:solidFill>
              </a:rPr>
              <a:t> </a:t>
            </a:r>
            <a:r>
              <a:rPr lang="en-GB" sz="2000" dirty="0" err="1">
                <a:solidFill>
                  <a:srgbClr val="566579"/>
                </a:solidFill>
              </a:rPr>
              <a:t>luận</a:t>
            </a:r>
            <a:r>
              <a:rPr lang="en-GB" sz="2000" dirty="0">
                <a:solidFill>
                  <a:srgbClr val="566579"/>
                </a:solidFill>
              </a:rPr>
              <a:t> </a:t>
            </a:r>
          </a:p>
        </p:txBody>
      </p:sp>
      <p:sp>
        <p:nvSpPr>
          <p:cNvPr id="3" name="Text Placeholder 2">
            <a:extLst>
              <a:ext uri="{FF2B5EF4-FFF2-40B4-BE49-F238E27FC236}">
                <a16:creationId xmlns:a16="http://schemas.microsoft.com/office/drawing/2014/main" id="{9C9F416E-6345-462E-A5A5-8D1368D838D8}"/>
              </a:ext>
            </a:extLst>
          </p:cNvPr>
          <p:cNvSpPr>
            <a:spLocks noGrp="1"/>
          </p:cNvSpPr>
          <p:nvPr>
            <p:ph type="body" idx="1"/>
          </p:nvPr>
        </p:nvSpPr>
        <p:spPr>
          <a:xfrm>
            <a:off x="535781" y="1152475"/>
            <a:ext cx="8143875" cy="3416400"/>
          </a:xfrm>
        </p:spPr>
        <p:txBody>
          <a:bodyPr/>
          <a:lstStyle/>
          <a:p>
            <a:endParaRPr lang="en-US" dirty="0"/>
          </a:p>
        </p:txBody>
      </p:sp>
    </p:spTree>
    <p:extLst>
      <p:ext uri="{BB962C8B-B14F-4D97-AF65-F5344CB8AC3E}">
        <p14:creationId xmlns:p14="http://schemas.microsoft.com/office/powerpoint/2010/main" val="329071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34"/>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4" name="Google Shape;274;p34"/>
          <p:cNvSpPr txBox="1"/>
          <p:nvPr/>
        </p:nvSpPr>
        <p:spPr>
          <a:xfrm>
            <a:off x="2563800" y="2301450"/>
            <a:ext cx="4016400" cy="54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50">
                <a:solidFill>
                  <a:srgbClr val="FFFFFF"/>
                </a:solidFill>
              </a:rPr>
              <a:t>It is a long established fact that a reader will be distracted by the readable content of a page when looking at its layout.</a:t>
            </a:r>
            <a:endParaRPr sz="1050">
              <a:solidFill>
                <a:srgbClr val="FFFFFF"/>
              </a:solidFill>
            </a:endParaRPr>
          </a:p>
        </p:txBody>
      </p:sp>
      <p:sp>
        <p:nvSpPr>
          <p:cNvPr id="275" name="Google Shape;275;p34"/>
          <p:cNvSpPr txBox="1"/>
          <p:nvPr/>
        </p:nvSpPr>
        <p:spPr>
          <a:xfrm>
            <a:off x="1759200" y="1052075"/>
            <a:ext cx="5625600" cy="125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3350" b="1">
                <a:solidFill>
                  <a:srgbClr val="FFFFFF"/>
                </a:solidFill>
                <a:latin typeface="Trebuchet MS"/>
                <a:ea typeface="Trebuchet MS"/>
                <a:cs typeface="Trebuchet MS"/>
                <a:sym typeface="Trebuchet MS"/>
              </a:rPr>
              <a:t>LOREM IPSUM IS SIMPLY DUMMY TEXT</a:t>
            </a:r>
            <a:endParaRPr sz="3350" b="1">
              <a:solidFill>
                <a:srgbClr val="FFFFFF"/>
              </a:solidFill>
              <a:latin typeface="Trebuchet MS"/>
              <a:ea typeface="Trebuchet MS"/>
              <a:cs typeface="Trebuchet MS"/>
              <a:sym typeface="Trebuchet MS"/>
            </a:endParaRPr>
          </a:p>
        </p:txBody>
      </p:sp>
      <p:sp>
        <p:nvSpPr>
          <p:cNvPr id="276" name="Google Shape;276;p34"/>
          <p:cNvSpPr/>
          <p:nvPr/>
        </p:nvSpPr>
        <p:spPr>
          <a:xfrm>
            <a:off x="4100700"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978275"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6223125" y="3112387"/>
            <a:ext cx="942600" cy="9426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3324275" y="3455875"/>
            <a:ext cx="314100" cy="255600"/>
          </a:xfrm>
          <a:prstGeom prst="rightArrow">
            <a:avLst>
              <a:gd name="adj1" fmla="val 50000"/>
              <a:gd name="adj2"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5486875" y="3455875"/>
            <a:ext cx="314100" cy="255600"/>
          </a:xfrm>
          <a:prstGeom prst="rightArrow">
            <a:avLst>
              <a:gd name="adj1" fmla="val 50000"/>
              <a:gd name="adj2" fmla="val 5000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34"/>
          <p:cNvGrpSpPr/>
          <p:nvPr/>
        </p:nvGrpSpPr>
        <p:grpSpPr>
          <a:xfrm>
            <a:off x="6551653" y="3440213"/>
            <a:ext cx="285543" cy="286947"/>
            <a:chOff x="1443038" y="4081463"/>
            <a:chExt cx="3911550" cy="3930787"/>
          </a:xfrm>
        </p:grpSpPr>
        <p:sp>
          <p:nvSpPr>
            <p:cNvPr id="282" name="Google Shape;282;p34"/>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34"/>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34"/>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5" name="Google Shape;285;p34"/>
          <p:cNvGrpSpPr/>
          <p:nvPr/>
        </p:nvGrpSpPr>
        <p:grpSpPr>
          <a:xfrm>
            <a:off x="2297539" y="3454342"/>
            <a:ext cx="304072" cy="258690"/>
            <a:chOff x="774343" y="3179731"/>
            <a:chExt cx="2863200" cy="2435878"/>
          </a:xfrm>
        </p:grpSpPr>
        <p:sp>
          <p:nvSpPr>
            <p:cNvPr id="286" name="Google Shape;286;p34"/>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34"/>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34"/>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289" name="Google Shape;289;p34"/>
          <p:cNvGrpSpPr/>
          <p:nvPr/>
        </p:nvGrpSpPr>
        <p:grpSpPr>
          <a:xfrm>
            <a:off x="4473120" y="3447137"/>
            <a:ext cx="197759" cy="273098"/>
            <a:chOff x="5289550" y="2900363"/>
            <a:chExt cx="2187600" cy="3021000"/>
          </a:xfrm>
        </p:grpSpPr>
        <p:sp>
          <p:nvSpPr>
            <p:cNvPr id="290" name="Google Shape;290;p34"/>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34"/>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Best </a:t>
            </a:r>
            <a:r>
              <a:rPr lang="en-GB" b="1">
                <a:solidFill>
                  <a:srgbClr val="EE795B"/>
                </a:solidFill>
              </a:rPr>
              <a:t>Countries Market</a:t>
            </a:r>
            <a:r>
              <a:rPr lang="en-GB"/>
              <a:t> in 2017</a:t>
            </a:r>
            <a:endParaRPr b="1">
              <a:solidFill>
                <a:srgbClr val="EE795B"/>
              </a:solidFill>
              <a:latin typeface="Trebuchet MS"/>
              <a:ea typeface="Trebuchet MS"/>
              <a:cs typeface="Trebuchet MS"/>
              <a:sym typeface="Trebuchet MS"/>
            </a:endParaRPr>
          </a:p>
        </p:txBody>
      </p:sp>
      <p:sp>
        <p:nvSpPr>
          <p:cNvPr id="297" name="Google Shape;297;p35"/>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18</a:t>
            </a:fld>
            <a:endParaRPr/>
          </a:p>
        </p:txBody>
      </p:sp>
      <p:grpSp>
        <p:nvGrpSpPr>
          <p:cNvPr id="298" name="Google Shape;298;p35"/>
          <p:cNvGrpSpPr/>
          <p:nvPr/>
        </p:nvGrpSpPr>
        <p:grpSpPr>
          <a:xfrm>
            <a:off x="919721" y="2028857"/>
            <a:ext cx="7304559" cy="1927681"/>
            <a:chOff x="996846" y="1765837"/>
            <a:chExt cx="7304559" cy="1927681"/>
          </a:xfrm>
        </p:grpSpPr>
        <p:sp>
          <p:nvSpPr>
            <p:cNvPr id="299" name="Google Shape;299;p35"/>
            <p:cNvSpPr/>
            <p:nvPr/>
          </p:nvSpPr>
          <p:spPr>
            <a:xfrm>
              <a:off x="3251778" y="2289983"/>
              <a:ext cx="2433300" cy="249600"/>
            </a:xfrm>
            <a:prstGeom prst="roundRect">
              <a:avLst>
                <a:gd name="adj"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5430581" y="2289983"/>
              <a:ext cx="2812200" cy="24960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5"/>
            <p:cNvSpPr/>
            <p:nvPr/>
          </p:nvSpPr>
          <p:spPr>
            <a:xfrm rot="2304478">
              <a:off x="7320562" y="2053372"/>
              <a:ext cx="1012625" cy="249630"/>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 name="Google Shape;302;p35"/>
            <p:cNvGrpSpPr/>
            <p:nvPr/>
          </p:nvGrpSpPr>
          <p:grpSpPr>
            <a:xfrm>
              <a:off x="996846" y="2237901"/>
              <a:ext cx="2551755" cy="1455618"/>
              <a:chOff x="763050" y="2215982"/>
              <a:chExt cx="2551755" cy="1455618"/>
            </a:xfrm>
          </p:grpSpPr>
          <p:sp>
            <p:nvSpPr>
              <p:cNvPr id="303" name="Google Shape;303;p35"/>
              <p:cNvSpPr/>
              <p:nvPr/>
            </p:nvSpPr>
            <p:spPr>
              <a:xfrm rot="2698790">
                <a:off x="586638" y="2819517"/>
                <a:ext cx="1808426" cy="249467"/>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rot="-2695968">
                <a:off x="1681936" y="2818087"/>
                <a:ext cx="1808639" cy="249892"/>
              </a:xfrm>
              <a:prstGeom prst="roundRect">
                <a:avLst>
                  <a:gd name="adj" fmla="val 50000"/>
                </a:avLst>
              </a:prstGeom>
              <a:solidFill>
                <a:srgbClr val="EE795B">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5"/>
            <p:cNvSpPr/>
            <p:nvPr/>
          </p:nvSpPr>
          <p:spPr>
            <a:xfrm rot="-2700000">
              <a:off x="7348645" y="2572702"/>
              <a:ext cx="1012718" cy="249892"/>
            </a:xfrm>
            <a:prstGeom prst="roundRect">
              <a:avLst>
                <a:gd name="adj" fmla="val 50000"/>
              </a:avLst>
            </a:prstGeom>
            <a:solidFill>
              <a:srgbClr val="C6C5C5">
                <a:alpha val="7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5"/>
          <p:cNvSpPr/>
          <p:nvPr/>
        </p:nvSpPr>
        <p:spPr>
          <a:xfrm>
            <a:off x="3991075" y="3155819"/>
            <a:ext cx="1067700" cy="1125600"/>
          </a:xfrm>
          <a:custGeom>
            <a:avLst/>
            <a:gdLst/>
            <a:ahLst/>
            <a:cxnLst/>
            <a:rect l="l" t="t" r="r" b="b"/>
            <a:pathLst>
              <a:path w="120000" h="120000" extrusionOk="0">
                <a:moveTo>
                  <a:pt x="41186" y="0"/>
                </a:moveTo>
                <a:lnTo>
                  <a:pt x="41348" y="153"/>
                </a:lnTo>
                <a:lnTo>
                  <a:pt x="41510" y="307"/>
                </a:lnTo>
                <a:lnTo>
                  <a:pt x="41834" y="460"/>
                </a:lnTo>
                <a:lnTo>
                  <a:pt x="42157" y="690"/>
                </a:lnTo>
                <a:lnTo>
                  <a:pt x="42481" y="1151"/>
                </a:lnTo>
                <a:lnTo>
                  <a:pt x="42805" y="1458"/>
                </a:lnTo>
                <a:lnTo>
                  <a:pt x="42886" y="2072"/>
                </a:lnTo>
                <a:lnTo>
                  <a:pt x="43533" y="3071"/>
                </a:lnTo>
                <a:lnTo>
                  <a:pt x="44504" y="3992"/>
                </a:lnTo>
                <a:lnTo>
                  <a:pt x="45556" y="4683"/>
                </a:lnTo>
                <a:lnTo>
                  <a:pt x="46041" y="5297"/>
                </a:lnTo>
                <a:lnTo>
                  <a:pt x="46041" y="6142"/>
                </a:lnTo>
                <a:lnTo>
                  <a:pt x="46041" y="7063"/>
                </a:lnTo>
                <a:lnTo>
                  <a:pt x="45718" y="7907"/>
                </a:lnTo>
                <a:lnTo>
                  <a:pt x="45718" y="8675"/>
                </a:lnTo>
                <a:lnTo>
                  <a:pt x="45879" y="9289"/>
                </a:lnTo>
                <a:lnTo>
                  <a:pt x="46527" y="10134"/>
                </a:lnTo>
                <a:lnTo>
                  <a:pt x="47255" y="11209"/>
                </a:lnTo>
                <a:lnTo>
                  <a:pt x="48064" y="12207"/>
                </a:lnTo>
                <a:lnTo>
                  <a:pt x="48226" y="12975"/>
                </a:lnTo>
                <a:lnTo>
                  <a:pt x="47902" y="13512"/>
                </a:lnTo>
                <a:lnTo>
                  <a:pt x="47093" y="13973"/>
                </a:lnTo>
                <a:lnTo>
                  <a:pt x="46365" y="13973"/>
                </a:lnTo>
                <a:lnTo>
                  <a:pt x="45556" y="13666"/>
                </a:lnTo>
                <a:lnTo>
                  <a:pt x="45070" y="13435"/>
                </a:lnTo>
                <a:lnTo>
                  <a:pt x="44747" y="13435"/>
                </a:lnTo>
                <a:lnTo>
                  <a:pt x="44666" y="13512"/>
                </a:lnTo>
                <a:lnTo>
                  <a:pt x="44342" y="13666"/>
                </a:lnTo>
                <a:lnTo>
                  <a:pt x="44342" y="13973"/>
                </a:lnTo>
                <a:lnTo>
                  <a:pt x="44180" y="14433"/>
                </a:lnTo>
                <a:lnTo>
                  <a:pt x="44180" y="14740"/>
                </a:lnTo>
                <a:lnTo>
                  <a:pt x="44342" y="15201"/>
                </a:lnTo>
                <a:lnTo>
                  <a:pt x="44504" y="15431"/>
                </a:lnTo>
                <a:lnTo>
                  <a:pt x="44747" y="16046"/>
                </a:lnTo>
                <a:lnTo>
                  <a:pt x="44908" y="16813"/>
                </a:lnTo>
                <a:lnTo>
                  <a:pt x="45232" y="17658"/>
                </a:lnTo>
                <a:lnTo>
                  <a:pt x="45394" y="18272"/>
                </a:lnTo>
                <a:lnTo>
                  <a:pt x="46041" y="18733"/>
                </a:lnTo>
                <a:lnTo>
                  <a:pt x="46931" y="19117"/>
                </a:lnTo>
                <a:lnTo>
                  <a:pt x="47741" y="19884"/>
                </a:lnTo>
                <a:lnTo>
                  <a:pt x="48631" y="20806"/>
                </a:lnTo>
                <a:lnTo>
                  <a:pt x="49602" y="21036"/>
                </a:lnTo>
                <a:lnTo>
                  <a:pt x="50411" y="21190"/>
                </a:lnTo>
                <a:lnTo>
                  <a:pt x="51139" y="21804"/>
                </a:lnTo>
                <a:lnTo>
                  <a:pt x="51625" y="22418"/>
                </a:lnTo>
                <a:lnTo>
                  <a:pt x="52110" y="22955"/>
                </a:lnTo>
                <a:lnTo>
                  <a:pt x="52272" y="23109"/>
                </a:lnTo>
                <a:lnTo>
                  <a:pt x="52272" y="23262"/>
                </a:lnTo>
                <a:lnTo>
                  <a:pt x="52434" y="23416"/>
                </a:lnTo>
                <a:lnTo>
                  <a:pt x="52677" y="23570"/>
                </a:lnTo>
                <a:lnTo>
                  <a:pt x="53162" y="23877"/>
                </a:lnTo>
                <a:lnTo>
                  <a:pt x="53486" y="24184"/>
                </a:lnTo>
                <a:lnTo>
                  <a:pt x="53809" y="24491"/>
                </a:lnTo>
                <a:lnTo>
                  <a:pt x="53971" y="24721"/>
                </a:lnTo>
                <a:lnTo>
                  <a:pt x="54133" y="24875"/>
                </a:lnTo>
                <a:lnTo>
                  <a:pt x="53809" y="25489"/>
                </a:lnTo>
                <a:lnTo>
                  <a:pt x="53000" y="26103"/>
                </a:lnTo>
                <a:lnTo>
                  <a:pt x="52434" y="26794"/>
                </a:lnTo>
                <a:lnTo>
                  <a:pt x="51948" y="27562"/>
                </a:lnTo>
                <a:lnTo>
                  <a:pt x="51786" y="28560"/>
                </a:lnTo>
                <a:lnTo>
                  <a:pt x="51463" y="29635"/>
                </a:lnTo>
                <a:lnTo>
                  <a:pt x="51301" y="30633"/>
                </a:lnTo>
                <a:lnTo>
                  <a:pt x="51463" y="30940"/>
                </a:lnTo>
                <a:lnTo>
                  <a:pt x="51625" y="31247"/>
                </a:lnTo>
                <a:lnTo>
                  <a:pt x="52110" y="31401"/>
                </a:lnTo>
                <a:lnTo>
                  <a:pt x="52434" y="31554"/>
                </a:lnTo>
                <a:lnTo>
                  <a:pt x="52838" y="31861"/>
                </a:lnTo>
                <a:lnTo>
                  <a:pt x="53162" y="32015"/>
                </a:lnTo>
                <a:lnTo>
                  <a:pt x="53486" y="32245"/>
                </a:lnTo>
                <a:lnTo>
                  <a:pt x="54295" y="32706"/>
                </a:lnTo>
                <a:lnTo>
                  <a:pt x="55347" y="33013"/>
                </a:lnTo>
                <a:lnTo>
                  <a:pt x="56480" y="33474"/>
                </a:lnTo>
                <a:lnTo>
                  <a:pt x="56884" y="33857"/>
                </a:lnTo>
                <a:lnTo>
                  <a:pt x="57370" y="34318"/>
                </a:lnTo>
                <a:lnTo>
                  <a:pt x="58179" y="34779"/>
                </a:lnTo>
                <a:lnTo>
                  <a:pt x="59231" y="35239"/>
                </a:lnTo>
                <a:lnTo>
                  <a:pt x="60202" y="35547"/>
                </a:lnTo>
                <a:lnTo>
                  <a:pt x="61092" y="35777"/>
                </a:lnTo>
                <a:lnTo>
                  <a:pt x="62225" y="36238"/>
                </a:lnTo>
                <a:lnTo>
                  <a:pt x="63115" y="37005"/>
                </a:lnTo>
                <a:lnTo>
                  <a:pt x="63762" y="37466"/>
                </a:lnTo>
                <a:lnTo>
                  <a:pt x="64329" y="37543"/>
                </a:lnTo>
                <a:lnTo>
                  <a:pt x="65300" y="37466"/>
                </a:lnTo>
                <a:lnTo>
                  <a:pt x="66271" y="37159"/>
                </a:lnTo>
                <a:lnTo>
                  <a:pt x="67161" y="36852"/>
                </a:lnTo>
                <a:lnTo>
                  <a:pt x="67808" y="36698"/>
                </a:lnTo>
                <a:lnTo>
                  <a:pt x="68213" y="36852"/>
                </a:lnTo>
                <a:lnTo>
                  <a:pt x="68698" y="37159"/>
                </a:lnTo>
                <a:lnTo>
                  <a:pt x="69022" y="37466"/>
                </a:lnTo>
                <a:lnTo>
                  <a:pt x="69507" y="37696"/>
                </a:lnTo>
                <a:lnTo>
                  <a:pt x="69831" y="38157"/>
                </a:lnTo>
                <a:lnTo>
                  <a:pt x="70155" y="38618"/>
                </a:lnTo>
                <a:lnTo>
                  <a:pt x="70236" y="39078"/>
                </a:lnTo>
                <a:lnTo>
                  <a:pt x="70721" y="39462"/>
                </a:lnTo>
                <a:lnTo>
                  <a:pt x="72016" y="39923"/>
                </a:lnTo>
                <a:lnTo>
                  <a:pt x="73553" y="40230"/>
                </a:lnTo>
                <a:lnTo>
                  <a:pt x="74929" y="40690"/>
                </a:lnTo>
                <a:lnTo>
                  <a:pt x="75900" y="41151"/>
                </a:lnTo>
                <a:lnTo>
                  <a:pt x="76628" y="41381"/>
                </a:lnTo>
                <a:lnTo>
                  <a:pt x="78004" y="41535"/>
                </a:lnTo>
                <a:lnTo>
                  <a:pt x="79622" y="41381"/>
                </a:lnTo>
                <a:lnTo>
                  <a:pt x="81159" y="41228"/>
                </a:lnTo>
                <a:lnTo>
                  <a:pt x="82535" y="40998"/>
                </a:lnTo>
                <a:lnTo>
                  <a:pt x="83344" y="40537"/>
                </a:lnTo>
                <a:lnTo>
                  <a:pt x="83830" y="39616"/>
                </a:lnTo>
                <a:lnTo>
                  <a:pt x="83830" y="38618"/>
                </a:lnTo>
                <a:lnTo>
                  <a:pt x="83668" y="37466"/>
                </a:lnTo>
                <a:lnTo>
                  <a:pt x="83506" y="36238"/>
                </a:lnTo>
                <a:lnTo>
                  <a:pt x="83668" y="35777"/>
                </a:lnTo>
                <a:lnTo>
                  <a:pt x="83830" y="35547"/>
                </a:lnTo>
                <a:lnTo>
                  <a:pt x="83910" y="35239"/>
                </a:lnTo>
                <a:lnTo>
                  <a:pt x="84072" y="35086"/>
                </a:lnTo>
                <a:lnTo>
                  <a:pt x="84396" y="34932"/>
                </a:lnTo>
                <a:lnTo>
                  <a:pt x="84720" y="34779"/>
                </a:lnTo>
                <a:lnTo>
                  <a:pt x="85043" y="34625"/>
                </a:lnTo>
                <a:lnTo>
                  <a:pt x="85205" y="34318"/>
                </a:lnTo>
                <a:lnTo>
                  <a:pt x="85529" y="34011"/>
                </a:lnTo>
                <a:lnTo>
                  <a:pt x="85853" y="34011"/>
                </a:lnTo>
                <a:lnTo>
                  <a:pt x="86095" y="34165"/>
                </a:lnTo>
                <a:lnTo>
                  <a:pt x="86257" y="34472"/>
                </a:lnTo>
                <a:lnTo>
                  <a:pt x="86419" y="34932"/>
                </a:lnTo>
                <a:lnTo>
                  <a:pt x="86581" y="35393"/>
                </a:lnTo>
                <a:lnTo>
                  <a:pt x="86743" y="35930"/>
                </a:lnTo>
                <a:lnTo>
                  <a:pt x="86581" y="36391"/>
                </a:lnTo>
                <a:lnTo>
                  <a:pt x="86581" y="37466"/>
                </a:lnTo>
                <a:lnTo>
                  <a:pt x="86904" y="38310"/>
                </a:lnTo>
                <a:lnTo>
                  <a:pt x="87390" y="39078"/>
                </a:lnTo>
                <a:lnTo>
                  <a:pt x="87956" y="39232"/>
                </a:lnTo>
                <a:lnTo>
                  <a:pt x="88442" y="39232"/>
                </a:lnTo>
                <a:lnTo>
                  <a:pt x="89251" y="39462"/>
                </a:lnTo>
                <a:lnTo>
                  <a:pt x="89979" y="39769"/>
                </a:lnTo>
                <a:lnTo>
                  <a:pt x="90950" y="39769"/>
                </a:lnTo>
                <a:lnTo>
                  <a:pt x="91840" y="39769"/>
                </a:lnTo>
                <a:lnTo>
                  <a:pt x="92650" y="40076"/>
                </a:lnTo>
                <a:lnTo>
                  <a:pt x="93701" y="40230"/>
                </a:lnTo>
                <a:lnTo>
                  <a:pt x="94996" y="40076"/>
                </a:lnTo>
                <a:lnTo>
                  <a:pt x="96048" y="40076"/>
                </a:lnTo>
                <a:lnTo>
                  <a:pt x="97019" y="40076"/>
                </a:lnTo>
                <a:lnTo>
                  <a:pt x="97909" y="40230"/>
                </a:lnTo>
                <a:lnTo>
                  <a:pt x="98718" y="40076"/>
                </a:lnTo>
                <a:lnTo>
                  <a:pt x="99204" y="39616"/>
                </a:lnTo>
                <a:lnTo>
                  <a:pt x="99527" y="38925"/>
                </a:lnTo>
                <a:lnTo>
                  <a:pt x="99366" y="37850"/>
                </a:lnTo>
                <a:lnTo>
                  <a:pt x="99042" y="37005"/>
                </a:lnTo>
                <a:lnTo>
                  <a:pt x="98880" y="36391"/>
                </a:lnTo>
                <a:lnTo>
                  <a:pt x="98718" y="36084"/>
                </a:lnTo>
                <a:lnTo>
                  <a:pt x="98880" y="36084"/>
                </a:lnTo>
                <a:lnTo>
                  <a:pt x="99042" y="35930"/>
                </a:lnTo>
                <a:lnTo>
                  <a:pt x="99366" y="35777"/>
                </a:lnTo>
                <a:lnTo>
                  <a:pt x="99608" y="35700"/>
                </a:lnTo>
                <a:lnTo>
                  <a:pt x="99932" y="35547"/>
                </a:lnTo>
                <a:lnTo>
                  <a:pt x="100418" y="35393"/>
                </a:lnTo>
                <a:lnTo>
                  <a:pt x="100741" y="35393"/>
                </a:lnTo>
                <a:lnTo>
                  <a:pt x="100903" y="35393"/>
                </a:lnTo>
                <a:lnTo>
                  <a:pt x="101227" y="35239"/>
                </a:lnTo>
                <a:lnTo>
                  <a:pt x="101631" y="34932"/>
                </a:lnTo>
                <a:lnTo>
                  <a:pt x="101955" y="34472"/>
                </a:lnTo>
                <a:lnTo>
                  <a:pt x="102440" y="34011"/>
                </a:lnTo>
                <a:lnTo>
                  <a:pt x="102926" y="33474"/>
                </a:lnTo>
                <a:lnTo>
                  <a:pt x="103250" y="33166"/>
                </a:lnTo>
                <a:lnTo>
                  <a:pt x="103492" y="32859"/>
                </a:lnTo>
                <a:lnTo>
                  <a:pt x="103654" y="32552"/>
                </a:lnTo>
                <a:lnTo>
                  <a:pt x="103816" y="32245"/>
                </a:lnTo>
                <a:lnTo>
                  <a:pt x="103978" y="32015"/>
                </a:lnTo>
                <a:lnTo>
                  <a:pt x="104302" y="31861"/>
                </a:lnTo>
                <a:lnTo>
                  <a:pt x="104625" y="32015"/>
                </a:lnTo>
                <a:lnTo>
                  <a:pt x="105434" y="31861"/>
                </a:lnTo>
                <a:lnTo>
                  <a:pt x="106163" y="31247"/>
                </a:lnTo>
                <a:lnTo>
                  <a:pt x="107134" y="30479"/>
                </a:lnTo>
                <a:lnTo>
                  <a:pt x="108509" y="29635"/>
                </a:lnTo>
                <a:lnTo>
                  <a:pt x="109723" y="29328"/>
                </a:lnTo>
                <a:lnTo>
                  <a:pt x="110856" y="29328"/>
                </a:lnTo>
                <a:lnTo>
                  <a:pt x="111908" y="29635"/>
                </a:lnTo>
                <a:lnTo>
                  <a:pt x="112879" y="29788"/>
                </a:lnTo>
                <a:lnTo>
                  <a:pt x="113445" y="29481"/>
                </a:lnTo>
                <a:lnTo>
                  <a:pt x="113931" y="29174"/>
                </a:lnTo>
                <a:lnTo>
                  <a:pt x="114416" y="28867"/>
                </a:lnTo>
                <a:lnTo>
                  <a:pt x="114902" y="28714"/>
                </a:lnTo>
                <a:lnTo>
                  <a:pt x="115225" y="28714"/>
                </a:lnTo>
                <a:lnTo>
                  <a:pt x="115468" y="28714"/>
                </a:lnTo>
                <a:lnTo>
                  <a:pt x="115630" y="28867"/>
                </a:lnTo>
                <a:lnTo>
                  <a:pt x="115792" y="29174"/>
                </a:lnTo>
                <a:lnTo>
                  <a:pt x="116115" y="30095"/>
                </a:lnTo>
                <a:lnTo>
                  <a:pt x="116925" y="30940"/>
                </a:lnTo>
                <a:lnTo>
                  <a:pt x="117491" y="32015"/>
                </a:lnTo>
                <a:lnTo>
                  <a:pt x="117977" y="32552"/>
                </a:lnTo>
                <a:lnTo>
                  <a:pt x="118948" y="32859"/>
                </a:lnTo>
                <a:lnTo>
                  <a:pt x="119676" y="33166"/>
                </a:lnTo>
                <a:lnTo>
                  <a:pt x="120000" y="33166"/>
                </a:lnTo>
                <a:lnTo>
                  <a:pt x="120000" y="33320"/>
                </a:lnTo>
                <a:lnTo>
                  <a:pt x="120000" y="33627"/>
                </a:lnTo>
                <a:lnTo>
                  <a:pt x="119838" y="33857"/>
                </a:lnTo>
                <a:lnTo>
                  <a:pt x="119676" y="34165"/>
                </a:lnTo>
                <a:lnTo>
                  <a:pt x="119514" y="34625"/>
                </a:lnTo>
                <a:lnTo>
                  <a:pt x="119190" y="34932"/>
                </a:lnTo>
                <a:lnTo>
                  <a:pt x="119109" y="35086"/>
                </a:lnTo>
                <a:lnTo>
                  <a:pt x="118624" y="35700"/>
                </a:lnTo>
                <a:lnTo>
                  <a:pt x="118624" y="36545"/>
                </a:lnTo>
                <a:lnTo>
                  <a:pt x="119352" y="37850"/>
                </a:lnTo>
                <a:lnTo>
                  <a:pt x="119514" y="38157"/>
                </a:lnTo>
                <a:lnTo>
                  <a:pt x="119514" y="38464"/>
                </a:lnTo>
                <a:lnTo>
                  <a:pt x="119514" y="38618"/>
                </a:lnTo>
                <a:lnTo>
                  <a:pt x="119352" y="38771"/>
                </a:lnTo>
                <a:lnTo>
                  <a:pt x="119109" y="38771"/>
                </a:lnTo>
                <a:lnTo>
                  <a:pt x="118786" y="38771"/>
                </a:lnTo>
                <a:lnTo>
                  <a:pt x="118462" y="38618"/>
                </a:lnTo>
                <a:lnTo>
                  <a:pt x="118138" y="38464"/>
                </a:lnTo>
                <a:lnTo>
                  <a:pt x="117815" y="38310"/>
                </a:lnTo>
                <a:lnTo>
                  <a:pt x="117653" y="38157"/>
                </a:lnTo>
                <a:lnTo>
                  <a:pt x="117491" y="37850"/>
                </a:lnTo>
                <a:lnTo>
                  <a:pt x="117086" y="37543"/>
                </a:lnTo>
                <a:lnTo>
                  <a:pt x="116439" y="37696"/>
                </a:lnTo>
                <a:lnTo>
                  <a:pt x="115468" y="38157"/>
                </a:lnTo>
                <a:lnTo>
                  <a:pt x="114740" y="38771"/>
                </a:lnTo>
                <a:lnTo>
                  <a:pt x="113931" y="39385"/>
                </a:lnTo>
                <a:lnTo>
                  <a:pt x="113041" y="39923"/>
                </a:lnTo>
                <a:lnTo>
                  <a:pt x="111908" y="40690"/>
                </a:lnTo>
                <a:lnTo>
                  <a:pt x="111260" y="41381"/>
                </a:lnTo>
                <a:lnTo>
                  <a:pt x="111018" y="42610"/>
                </a:lnTo>
                <a:lnTo>
                  <a:pt x="110856" y="43915"/>
                </a:lnTo>
                <a:lnTo>
                  <a:pt x="110209" y="45220"/>
                </a:lnTo>
                <a:lnTo>
                  <a:pt x="109885" y="46449"/>
                </a:lnTo>
                <a:lnTo>
                  <a:pt x="109723" y="47600"/>
                </a:lnTo>
                <a:lnTo>
                  <a:pt x="109723" y="48675"/>
                </a:lnTo>
                <a:lnTo>
                  <a:pt x="109318" y="49827"/>
                </a:lnTo>
                <a:lnTo>
                  <a:pt x="108833" y="50825"/>
                </a:lnTo>
                <a:lnTo>
                  <a:pt x="108347" y="51900"/>
                </a:lnTo>
                <a:lnTo>
                  <a:pt x="108186" y="52591"/>
                </a:lnTo>
                <a:lnTo>
                  <a:pt x="108024" y="52898"/>
                </a:lnTo>
                <a:lnTo>
                  <a:pt x="107296" y="52898"/>
                </a:lnTo>
                <a:lnTo>
                  <a:pt x="106325" y="52744"/>
                </a:lnTo>
                <a:lnTo>
                  <a:pt x="105434" y="52437"/>
                </a:lnTo>
                <a:lnTo>
                  <a:pt x="104949" y="52437"/>
                </a:lnTo>
                <a:lnTo>
                  <a:pt x="104625" y="52744"/>
                </a:lnTo>
                <a:lnTo>
                  <a:pt x="104463" y="53666"/>
                </a:lnTo>
                <a:lnTo>
                  <a:pt x="104463" y="54664"/>
                </a:lnTo>
                <a:lnTo>
                  <a:pt x="104302" y="55738"/>
                </a:lnTo>
                <a:lnTo>
                  <a:pt x="103978" y="56429"/>
                </a:lnTo>
                <a:lnTo>
                  <a:pt x="103654" y="57351"/>
                </a:lnTo>
                <a:lnTo>
                  <a:pt x="103492" y="58502"/>
                </a:lnTo>
                <a:lnTo>
                  <a:pt x="103492" y="59577"/>
                </a:lnTo>
                <a:lnTo>
                  <a:pt x="103250" y="60422"/>
                </a:lnTo>
                <a:lnTo>
                  <a:pt x="102764" y="60882"/>
                </a:lnTo>
                <a:lnTo>
                  <a:pt x="102440" y="61036"/>
                </a:lnTo>
                <a:lnTo>
                  <a:pt x="102117" y="61190"/>
                </a:lnTo>
                <a:lnTo>
                  <a:pt x="101793" y="58809"/>
                </a:lnTo>
                <a:lnTo>
                  <a:pt x="101389" y="56737"/>
                </a:lnTo>
                <a:lnTo>
                  <a:pt x="101065" y="54971"/>
                </a:lnTo>
                <a:lnTo>
                  <a:pt x="100741" y="53819"/>
                </a:lnTo>
                <a:lnTo>
                  <a:pt x="100418" y="53358"/>
                </a:lnTo>
                <a:lnTo>
                  <a:pt x="99932" y="53666"/>
                </a:lnTo>
                <a:lnTo>
                  <a:pt x="99366" y="54510"/>
                </a:lnTo>
                <a:lnTo>
                  <a:pt x="98718" y="55585"/>
                </a:lnTo>
                <a:lnTo>
                  <a:pt x="98071" y="56276"/>
                </a:lnTo>
                <a:lnTo>
                  <a:pt x="97343" y="56429"/>
                </a:lnTo>
                <a:lnTo>
                  <a:pt x="96857" y="56122"/>
                </a:lnTo>
                <a:lnTo>
                  <a:pt x="96534" y="55278"/>
                </a:lnTo>
                <a:lnTo>
                  <a:pt x="96372" y="54203"/>
                </a:lnTo>
                <a:lnTo>
                  <a:pt x="96534" y="53205"/>
                </a:lnTo>
                <a:lnTo>
                  <a:pt x="97019" y="52437"/>
                </a:lnTo>
                <a:lnTo>
                  <a:pt x="97585" y="52207"/>
                </a:lnTo>
                <a:lnTo>
                  <a:pt x="98556" y="51746"/>
                </a:lnTo>
                <a:lnTo>
                  <a:pt x="99527" y="50825"/>
                </a:lnTo>
                <a:lnTo>
                  <a:pt x="100256" y="49827"/>
                </a:lnTo>
                <a:lnTo>
                  <a:pt x="100741" y="48752"/>
                </a:lnTo>
                <a:lnTo>
                  <a:pt x="100903" y="47907"/>
                </a:lnTo>
                <a:lnTo>
                  <a:pt x="100741" y="47293"/>
                </a:lnTo>
                <a:lnTo>
                  <a:pt x="99932" y="46986"/>
                </a:lnTo>
                <a:lnTo>
                  <a:pt x="99042" y="46986"/>
                </a:lnTo>
                <a:lnTo>
                  <a:pt x="97747" y="46986"/>
                </a:lnTo>
                <a:lnTo>
                  <a:pt x="96695" y="46986"/>
                </a:lnTo>
                <a:lnTo>
                  <a:pt x="95482" y="46986"/>
                </a:lnTo>
                <a:lnTo>
                  <a:pt x="94187" y="47140"/>
                </a:lnTo>
                <a:lnTo>
                  <a:pt x="93297" y="47140"/>
                </a:lnTo>
                <a:lnTo>
                  <a:pt x="92973" y="47140"/>
                </a:lnTo>
                <a:lnTo>
                  <a:pt x="92811" y="47140"/>
                </a:lnTo>
                <a:lnTo>
                  <a:pt x="92650" y="46986"/>
                </a:lnTo>
                <a:lnTo>
                  <a:pt x="92326" y="46833"/>
                </a:lnTo>
                <a:lnTo>
                  <a:pt x="91840" y="46756"/>
                </a:lnTo>
                <a:lnTo>
                  <a:pt x="91598" y="46449"/>
                </a:lnTo>
                <a:lnTo>
                  <a:pt x="91274" y="46142"/>
                </a:lnTo>
                <a:lnTo>
                  <a:pt x="90950" y="45681"/>
                </a:lnTo>
                <a:lnTo>
                  <a:pt x="90788" y="45220"/>
                </a:lnTo>
                <a:lnTo>
                  <a:pt x="90627" y="44376"/>
                </a:lnTo>
                <a:lnTo>
                  <a:pt x="90141" y="43608"/>
                </a:lnTo>
                <a:lnTo>
                  <a:pt x="89413" y="43147"/>
                </a:lnTo>
                <a:lnTo>
                  <a:pt x="87956" y="43071"/>
                </a:lnTo>
                <a:lnTo>
                  <a:pt x="87066" y="42917"/>
                </a:lnTo>
                <a:lnTo>
                  <a:pt x="86419" y="42610"/>
                </a:lnTo>
                <a:lnTo>
                  <a:pt x="85933" y="42303"/>
                </a:lnTo>
                <a:lnTo>
                  <a:pt x="85529" y="42149"/>
                </a:lnTo>
                <a:lnTo>
                  <a:pt x="85043" y="42303"/>
                </a:lnTo>
                <a:lnTo>
                  <a:pt x="84396" y="43071"/>
                </a:lnTo>
                <a:lnTo>
                  <a:pt x="84072" y="43761"/>
                </a:lnTo>
                <a:lnTo>
                  <a:pt x="84396" y="44376"/>
                </a:lnTo>
                <a:lnTo>
                  <a:pt x="85043" y="44836"/>
                </a:lnTo>
                <a:lnTo>
                  <a:pt x="85853" y="45067"/>
                </a:lnTo>
                <a:lnTo>
                  <a:pt x="86581" y="45527"/>
                </a:lnTo>
                <a:lnTo>
                  <a:pt x="87228" y="45988"/>
                </a:lnTo>
                <a:lnTo>
                  <a:pt x="87228" y="46449"/>
                </a:lnTo>
                <a:lnTo>
                  <a:pt x="87066" y="46833"/>
                </a:lnTo>
                <a:lnTo>
                  <a:pt x="86743" y="47140"/>
                </a:lnTo>
                <a:lnTo>
                  <a:pt x="86419" y="47293"/>
                </a:lnTo>
                <a:lnTo>
                  <a:pt x="86095" y="47293"/>
                </a:lnTo>
                <a:lnTo>
                  <a:pt x="85853" y="47447"/>
                </a:lnTo>
                <a:lnTo>
                  <a:pt x="85529" y="47447"/>
                </a:lnTo>
                <a:lnTo>
                  <a:pt x="85205" y="47600"/>
                </a:lnTo>
                <a:lnTo>
                  <a:pt x="85043" y="47907"/>
                </a:lnTo>
                <a:lnTo>
                  <a:pt x="84881" y="48214"/>
                </a:lnTo>
                <a:lnTo>
                  <a:pt x="84881" y="49366"/>
                </a:lnTo>
                <a:lnTo>
                  <a:pt x="85043" y="50978"/>
                </a:lnTo>
                <a:lnTo>
                  <a:pt x="85367" y="52744"/>
                </a:lnTo>
                <a:lnTo>
                  <a:pt x="85933" y="54357"/>
                </a:lnTo>
                <a:lnTo>
                  <a:pt x="86419" y="55738"/>
                </a:lnTo>
                <a:lnTo>
                  <a:pt x="86904" y="57504"/>
                </a:lnTo>
                <a:lnTo>
                  <a:pt x="87390" y="59731"/>
                </a:lnTo>
                <a:lnTo>
                  <a:pt x="87552" y="61727"/>
                </a:lnTo>
                <a:lnTo>
                  <a:pt x="86904" y="61880"/>
                </a:lnTo>
                <a:lnTo>
                  <a:pt x="86419" y="61880"/>
                </a:lnTo>
                <a:lnTo>
                  <a:pt x="85205" y="61880"/>
                </a:lnTo>
                <a:lnTo>
                  <a:pt x="83506" y="62188"/>
                </a:lnTo>
                <a:lnTo>
                  <a:pt x="81968" y="62495"/>
                </a:lnTo>
                <a:lnTo>
                  <a:pt x="80350" y="62955"/>
                </a:lnTo>
                <a:lnTo>
                  <a:pt x="79298" y="63493"/>
                </a:lnTo>
                <a:lnTo>
                  <a:pt x="78651" y="64414"/>
                </a:lnTo>
                <a:lnTo>
                  <a:pt x="78489" y="65566"/>
                </a:lnTo>
                <a:lnTo>
                  <a:pt x="78489" y="66641"/>
                </a:lnTo>
                <a:lnTo>
                  <a:pt x="78165" y="67485"/>
                </a:lnTo>
                <a:lnTo>
                  <a:pt x="77275" y="68714"/>
                </a:lnTo>
                <a:lnTo>
                  <a:pt x="76142" y="69558"/>
                </a:lnTo>
                <a:lnTo>
                  <a:pt x="74605" y="70326"/>
                </a:lnTo>
                <a:lnTo>
                  <a:pt x="73068" y="71017"/>
                </a:lnTo>
                <a:lnTo>
                  <a:pt x="71854" y="71938"/>
                </a:lnTo>
                <a:lnTo>
                  <a:pt x="70721" y="72936"/>
                </a:lnTo>
                <a:lnTo>
                  <a:pt x="69993" y="74011"/>
                </a:lnTo>
                <a:lnTo>
                  <a:pt x="68698" y="75316"/>
                </a:lnTo>
                <a:lnTo>
                  <a:pt x="67322" y="76621"/>
                </a:lnTo>
                <a:lnTo>
                  <a:pt x="65947" y="77850"/>
                </a:lnTo>
                <a:lnTo>
                  <a:pt x="64652" y="78848"/>
                </a:lnTo>
                <a:lnTo>
                  <a:pt x="63762" y="79616"/>
                </a:lnTo>
                <a:lnTo>
                  <a:pt x="62629" y="80307"/>
                </a:lnTo>
                <a:lnTo>
                  <a:pt x="61254" y="81381"/>
                </a:lnTo>
                <a:lnTo>
                  <a:pt x="59716" y="82380"/>
                </a:lnTo>
                <a:lnTo>
                  <a:pt x="58341" y="83608"/>
                </a:lnTo>
                <a:lnTo>
                  <a:pt x="57208" y="84606"/>
                </a:lnTo>
                <a:lnTo>
                  <a:pt x="55832" y="85911"/>
                </a:lnTo>
                <a:lnTo>
                  <a:pt x="54295" y="86986"/>
                </a:lnTo>
                <a:lnTo>
                  <a:pt x="52838" y="87447"/>
                </a:lnTo>
                <a:lnTo>
                  <a:pt x="52272" y="87677"/>
                </a:lnTo>
                <a:lnTo>
                  <a:pt x="51948" y="88445"/>
                </a:lnTo>
                <a:lnTo>
                  <a:pt x="51625" y="89596"/>
                </a:lnTo>
                <a:lnTo>
                  <a:pt x="51301" y="90825"/>
                </a:lnTo>
                <a:lnTo>
                  <a:pt x="50815" y="92437"/>
                </a:lnTo>
                <a:lnTo>
                  <a:pt x="50654" y="94203"/>
                </a:lnTo>
                <a:lnTo>
                  <a:pt x="50977" y="95815"/>
                </a:lnTo>
                <a:lnTo>
                  <a:pt x="51301" y="96967"/>
                </a:lnTo>
                <a:lnTo>
                  <a:pt x="51463" y="98502"/>
                </a:lnTo>
                <a:lnTo>
                  <a:pt x="51301" y="100115"/>
                </a:lnTo>
                <a:lnTo>
                  <a:pt x="50977" y="101420"/>
                </a:lnTo>
                <a:lnTo>
                  <a:pt x="50411" y="102571"/>
                </a:lnTo>
                <a:lnTo>
                  <a:pt x="49763" y="103800"/>
                </a:lnTo>
                <a:lnTo>
                  <a:pt x="49278" y="105105"/>
                </a:lnTo>
                <a:lnTo>
                  <a:pt x="49116" y="106410"/>
                </a:lnTo>
                <a:lnTo>
                  <a:pt x="49116" y="107792"/>
                </a:lnTo>
                <a:lnTo>
                  <a:pt x="49116" y="108790"/>
                </a:lnTo>
                <a:lnTo>
                  <a:pt x="48954" y="109712"/>
                </a:lnTo>
                <a:lnTo>
                  <a:pt x="48631" y="110403"/>
                </a:lnTo>
                <a:lnTo>
                  <a:pt x="47902" y="110710"/>
                </a:lnTo>
                <a:lnTo>
                  <a:pt x="47093" y="111170"/>
                </a:lnTo>
                <a:lnTo>
                  <a:pt x="46527" y="112168"/>
                </a:lnTo>
                <a:lnTo>
                  <a:pt x="46365" y="113550"/>
                </a:lnTo>
                <a:lnTo>
                  <a:pt x="45879" y="114241"/>
                </a:lnTo>
                <a:lnTo>
                  <a:pt x="44908" y="115009"/>
                </a:lnTo>
                <a:lnTo>
                  <a:pt x="43857" y="115547"/>
                </a:lnTo>
                <a:lnTo>
                  <a:pt x="42886" y="116314"/>
                </a:lnTo>
                <a:lnTo>
                  <a:pt x="42319" y="117236"/>
                </a:lnTo>
                <a:lnTo>
                  <a:pt x="41672" y="118234"/>
                </a:lnTo>
                <a:lnTo>
                  <a:pt x="40863" y="119078"/>
                </a:lnTo>
                <a:lnTo>
                  <a:pt x="39973" y="119692"/>
                </a:lnTo>
                <a:lnTo>
                  <a:pt x="39002" y="120000"/>
                </a:lnTo>
                <a:lnTo>
                  <a:pt x="38273" y="119846"/>
                </a:lnTo>
                <a:lnTo>
                  <a:pt x="37626" y="119232"/>
                </a:lnTo>
                <a:lnTo>
                  <a:pt x="36736" y="118234"/>
                </a:lnTo>
                <a:lnTo>
                  <a:pt x="35765" y="116928"/>
                </a:lnTo>
                <a:lnTo>
                  <a:pt x="34875" y="115393"/>
                </a:lnTo>
                <a:lnTo>
                  <a:pt x="34227" y="113934"/>
                </a:lnTo>
                <a:lnTo>
                  <a:pt x="34066" y="112476"/>
                </a:lnTo>
                <a:lnTo>
                  <a:pt x="33742" y="110710"/>
                </a:lnTo>
                <a:lnTo>
                  <a:pt x="33014" y="108790"/>
                </a:lnTo>
                <a:lnTo>
                  <a:pt x="31881" y="106871"/>
                </a:lnTo>
                <a:lnTo>
                  <a:pt x="30829" y="105105"/>
                </a:lnTo>
                <a:lnTo>
                  <a:pt x="30020" y="103953"/>
                </a:lnTo>
                <a:lnTo>
                  <a:pt x="29211" y="102571"/>
                </a:lnTo>
                <a:lnTo>
                  <a:pt x="28482" y="100575"/>
                </a:lnTo>
                <a:lnTo>
                  <a:pt x="27673" y="98042"/>
                </a:lnTo>
                <a:lnTo>
                  <a:pt x="26783" y="95508"/>
                </a:lnTo>
                <a:lnTo>
                  <a:pt x="25812" y="93282"/>
                </a:lnTo>
                <a:lnTo>
                  <a:pt x="24760" y="91285"/>
                </a:lnTo>
                <a:lnTo>
                  <a:pt x="23627" y="88905"/>
                </a:lnTo>
                <a:lnTo>
                  <a:pt x="22899" y="86525"/>
                </a:lnTo>
                <a:lnTo>
                  <a:pt x="22090" y="84299"/>
                </a:lnTo>
                <a:lnTo>
                  <a:pt x="21766" y="82380"/>
                </a:lnTo>
                <a:lnTo>
                  <a:pt x="21281" y="80307"/>
                </a:lnTo>
                <a:lnTo>
                  <a:pt x="20714" y="78310"/>
                </a:lnTo>
                <a:lnTo>
                  <a:pt x="20067" y="76468"/>
                </a:lnTo>
                <a:lnTo>
                  <a:pt x="19743" y="75009"/>
                </a:lnTo>
                <a:lnTo>
                  <a:pt x="19420" y="73704"/>
                </a:lnTo>
                <a:lnTo>
                  <a:pt x="19177" y="72245"/>
                </a:lnTo>
                <a:lnTo>
                  <a:pt x="18853" y="70786"/>
                </a:lnTo>
                <a:lnTo>
                  <a:pt x="18691" y="69251"/>
                </a:lnTo>
                <a:lnTo>
                  <a:pt x="19015" y="68099"/>
                </a:lnTo>
                <a:lnTo>
                  <a:pt x="19339" y="66948"/>
                </a:lnTo>
                <a:lnTo>
                  <a:pt x="19420" y="65873"/>
                </a:lnTo>
                <a:lnTo>
                  <a:pt x="19420" y="65028"/>
                </a:lnTo>
                <a:lnTo>
                  <a:pt x="19015" y="64261"/>
                </a:lnTo>
                <a:lnTo>
                  <a:pt x="18530" y="63646"/>
                </a:lnTo>
                <a:lnTo>
                  <a:pt x="18368" y="62648"/>
                </a:lnTo>
                <a:lnTo>
                  <a:pt x="18368" y="61497"/>
                </a:lnTo>
                <a:lnTo>
                  <a:pt x="18206" y="60575"/>
                </a:lnTo>
                <a:lnTo>
                  <a:pt x="17882" y="60115"/>
                </a:lnTo>
                <a:lnTo>
                  <a:pt x="17559" y="59961"/>
                </a:lnTo>
                <a:lnTo>
                  <a:pt x="17316" y="60115"/>
                </a:lnTo>
                <a:lnTo>
                  <a:pt x="16992" y="60422"/>
                </a:lnTo>
                <a:lnTo>
                  <a:pt x="16668" y="60729"/>
                </a:lnTo>
                <a:lnTo>
                  <a:pt x="16345" y="61036"/>
                </a:lnTo>
                <a:lnTo>
                  <a:pt x="16183" y="61343"/>
                </a:lnTo>
                <a:lnTo>
                  <a:pt x="16183" y="61727"/>
                </a:lnTo>
                <a:lnTo>
                  <a:pt x="16345" y="62034"/>
                </a:lnTo>
                <a:lnTo>
                  <a:pt x="16507" y="62188"/>
                </a:lnTo>
                <a:lnTo>
                  <a:pt x="16668" y="62648"/>
                </a:lnTo>
                <a:lnTo>
                  <a:pt x="16345" y="63416"/>
                </a:lnTo>
                <a:lnTo>
                  <a:pt x="15697" y="64261"/>
                </a:lnTo>
                <a:lnTo>
                  <a:pt x="14807" y="65182"/>
                </a:lnTo>
                <a:lnTo>
                  <a:pt x="13432" y="66026"/>
                </a:lnTo>
                <a:lnTo>
                  <a:pt x="11975" y="66487"/>
                </a:lnTo>
                <a:lnTo>
                  <a:pt x="10600" y="66333"/>
                </a:lnTo>
                <a:lnTo>
                  <a:pt x="9224" y="65566"/>
                </a:lnTo>
                <a:lnTo>
                  <a:pt x="7606" y="64568"/>
                </a:lnTo>
                <a:lnTo>
                  <a:pt x="6068" y="63416"/>
                </a:lnTo>
                <a:lnTo>
                  <a:pt x="4855" y="62034"/>
                </a:lnTo>
                <a:lnTo>
                  <a:pt x="3722" y="60729"/>
                </a:lnTo>
                <a:lnTo>
                  <a:pt x="2993" y="59808"/>
                </a:lnTo>
                <a:lnTo>
                  <a:pt x="2832" y="59424"/>
                </a:lnTo>
                <a:lnTo>
                  <a:pt x="3155" y="59117"/>
                </a:lnTo>
                <a:lnTo>
                  <a:pt x="4045" y="59117"/>
                </a:lnTo>
                <a:lnTo>
                  <a:pt x="5178" y="58963"/>
                </a:lnTo>
                <a:lnTo>
                  <a:pt x="6392" y="58809"/>
                </a:lnTo>
                <a:lnTo>
                  <a:pt x="7606" y="58502"/>
                </a:lnTo>
                <a:lnTo>
                  <a:pt x="8415" y="58042"/>
                </a:lnTo>
                <a:lnTo>
                  <a:pt x="8739" y="57504"/>
                </a:lnTo>
                <a:lnTo>
                  <a:pt x="8577" y="56890"/>
                </a:lnTo>
                <a:lnTo>
                  <a:pt x="8091" y="56737"/>
                </a:lnTo>
                <a:lnTo>
                  <a:pt x="7363" y="57044"/>
                </a:lnTo>
                <a:lnTo>
                  <a:pt x="6392" y="57197"/>
                </a:lnTo>
                <a:lnTo>
                  <a:pt x="5340" y="57351"/>
                </a:lnTo>
                <a:lnTo>
                  <a:pt x="4045" y="57197"/>
                </a:lnTo>
                <a:lnTo>
                  <a:pt x="2670" y="56429"/>
                </a:lnTo>
                <a:lnTo>
                  <a:pt x="1699" y="55585"/>
                </a:lnTo>
                <a:lnTo>
                  <a:pt x="971" y="54510"/>
                </a:lnTo>
                <a:lnTo>
                  <a:pt x="0" y="53666"/>
                </a:lnTo>
                <a:lnTo>
                  <a:pt x="161" y="53512"/>
                </a:lnTo>
                <a:lnTo>
                  <a:pt x="323" y="53358"/>
                </a:lnTo>
                <a:lnTo>
                  <a:pt x="971" y="52591"/>
                </a:lnTo>
                <a:lnTo>
                  <a:pt x="1456" y="51900"/>
                </a:lnTo>
                <a:lnTo>
                  <a:pt x="2022" y="51132"/>
                </a:lnTo>
                <a:lnTo>
                  <a:pt x="2993" y="50825"/>
                </a:lnTo>
                <a:lnTo>
                  <a:pt x="4207" y="50825"/>
                </a:lnTo>
                <a:lnTo>
                  <a:pt x="5583" y="50978"/>
                </a:lnTo>
                <a:lnTo>
                  <a:pt x="6392" y="50825"/>
                </a:lnTo>
                <a:lnTo>
                  <a:pt x="7039" y="50671"/>
                </a:lnTo>
                <a:lnTo>
                  <a:pt x="7606" y="50518"/>
                </a:lnTo>
                <a:lnTo>
                  <a:pt x="8415" y="50671"/>
                </a:lnTo>
                <a:lnTo>
                  <a:pt x="9629" y="50825"/>
                </a:lnTo>
                <a:lnTo>
                  <a:pt x="10761" y="50518"/>
                </a:lnTo>
                <a:lnTo>
                  <a:pt x="11490" y="49827"/>
                </a:lnTo>
                <a:lnTo>
                  <a:pt x="11813" y="48905"/>
                </a:lnTo>
                <a:lnTo>
                  <a:pt x="11409" y="47907"/>
                </a:lnTo>
                <a:lnTo>
                  <a:pt x="10761" y="46833"/>
                </a:lnTo>
                <a:lnTo>
                  <a:pt x="10114" y="46142"/>
                </a:lnTo>
                <a:lnTo>
                  <a:pt x="9224" y="45067"/>
                </a:lnTo>
                <a:lnTo>
                  <a:pt x="8415" y="43608"/>
                </a:lnTo>
                <a:lnTo>
                  <a:pt x="8253" y="41996"/>
                </a:lnTo>
                <a:lnTo>
                  <a:pt x="7929" y="41151"/>
                </a:lnTo>
                <a:lnTo>
                  <a:pt x="7363" y="40537"/>
                </a:lnTo>
                <a:lnTo>
                  <a:pt x="6392" y="40076"/>
                </a:lnTo>
                <a:lnTo>
                  <a:pt x="5745" y="39616"/>
                </a:lnTo>
                <a:lnTo>
                  <a:pt x="5502" y="39078"/>
                </a:lnTo>
                <a:lnTo>
                  <a:pt x="5745" y="38157"/>
                </a:lnTo>
                <a:lnTo>
                  <a:pt x="6392" y="37312"/>
                </a:lnTo>
                <a:lnTo>
                  <a:pt x="7363" y="36391"/>
                </a:lnTo>
                <a:lnTo>
                  <a:pt x="8091" y="35700"/>
                </a:lnTo>
                <a:lnTo>
                  <a:pt x="8739" y="35086"/>
                </a:lnTo>
                <a:lnTo>
                  <a:pt x="9224" y="35086"/>
                </a:lnTo>
                <a:lnTo>
                  <a:pt x="9952" y="35393"/>
                </a:lnTo>
                <a:lnTo>
                  <a:pt x="10761" y="35700"/>
                </a:lnTo>
                <a:lnTo>
                  <a:pt x="11490" y="35777"/>
                </a:lnTo>
                <a:lnTo>
                  <a:pt x="11975" y="35547"/>
                </a:lnTo>
                <a:lnTo>
                  <a:pt x="12461" y="35086"/>
                </a:lnTo>
                <a:lnTo>
                  <a:pt x="13270" y="34932"/>
                </a:lnTo>
                <a:lnTo>
                  <a:pt x="14160" y="35086"/>
                </a:lnTo>
                <a:lnTo>
                  <a:pt x="14807" y="35393"/>
                </a:lnTo>
                <a:lnTo>
                  <a:pt x="15536" y="35086"/>
                </a:lnTo>
                <a:lnTo>
                  <a:pt x="16345" y="34318"/>
                </a:lnTo>
                <a:lnTo>
                  <a:pt x="16992" y="33320"/>
                </a:lnTo>
                <a:lnTo>
                  <a:pt x="17316" y="32245"/>
                </a:lnTo>
                <a:lnTo>
                  <a:pt x="17559" y="31554"/>
                </a:lnTo>
                <a:lnTo>
                  <a:pt x="18368" y="30940"/>
                </a:lnTo>
                <a:lnTo>
                  <a:pt x="19339" y="30633"/>
                </a:lnTo>
                <a:lnTo>
                  <a:pt x="20229" y="30326"/>
                </a:lnTo>
                <a:lnTo>
                  <a:pt x="20876" y="30095"/>
                </a:lnTo>
                <a:lnTo>
                  <a:pt x="21200" y="29328"/>
                </a:lnTo>
                <a:lnTo>
                  <a:pt x="21766" y="28023"/>
                </a:lnTo>
                <a:lnTo>
                  <a:pt x="22090" y="26641"/>
                </a:lnTo>
                <a:lnTo>
                  <a:pt x="22575" y="25796"/>
                </a:lnTo>
                <a:lnTo>
                  <a:pt x="22899" y="25489"/>
                </a:lnTo>
                <a:lnTo>
                  <a:pt x="23465" y="25335"/>
                </a:lnTo>
                <a:lnTo>
                  <a:pt x="24275" y="25028"/>
                </a:lnTo>
                <a:lnTo>
                  <a:pt x="24922" y="24568"/>
                </a:lnTo>
                <a:lnTo>
                  <a:pt x="25084" y="23877"/>
                </a:lnTo>
                <a:lnTo>
                  <a:pt x="25084" y="23262"/>
                </a:lnTo>
                <a:lnTo>
                  <a:pt x="25165" y="22725"/>
                </a:lnTo>
                <a:lnTo>
                  <a:pt x="25488" y="22418"/>
                </a:lnTo>
                <a:lnTo>
                  <a:pt x="25650" y="22111"/>
                </a:lnTo>
                <a:lnTo>
                  <a:pt x="25974" y="21804"/>
                </a:lnTo>
                <a:lnTo>
                  <a:pt x="26298" y="21650"/>
                </a:lnTo>
                <a:lnTo>
                  <a:pt x="26783" y="21650"/>
                </a:lnTo>
                <a:lnTo>
                  <a:pt x="27107" y="21497"/>
                </a:lnTo>
                <a:lnTo>
                  <a:pt x="27673" y="21190"/>
                </a:lnTo>
                <a:lnTo>
                  <a:pt x="27835" y="20499"/>
                </a:lnTo>
                <a:lnTo>
                  <a:pt x="27835" y="19424"/>
                </a:lnTo>
                <a:lnTo>
                  <a:pt x="27997" y="18426"/>
                </a:lnTo>
                <a:lnTo>
                  <a:pt x="28159" y="17504"/>
                </a:lnTo>
                <a:lnTo>
                  <a:pt x="28644" y="16660"/>
                </a:lnTo>
                <a:lnTo>
                  <a:pt x="29211" y="15892"/>
                </a:lnTo>
                <a:lnTo>
                  <a:pt x="30182" y="15431"/>
                </a:lnTo>
                <a:lnTo>
                  <a:pt x="30505" y="15355"/>
                </a:lnTo>
                <a:lnTo>
                  <a:pt x="30667" y="15047"/>
                </a:lnTo>
                <a:lnTo>
                  <a:pt x="30667" y="14894"/>
                </a:lnTo>
                <a:lnTo>
                  <a:pt x="30505" y="14587"/>
                </a:lnTo>
                <a:lnTo>
                  <a:pt x="30182" y="14280"/>
                </a:lnTo>
                <a:lnTo>
                  <a:pt x="29858" y="13973"/>
                </a:lnTo>
                <a:lnTo>
                  <a:pt x="29534" y="13819"/>
                </a:lnTo>
                <a:lnTo>
                  <a:pt x="29130" y="13666"/>
                </a:lnTo>
                <a:lnTo>
                  <a:pt x="28644" y="13512"/>
                </a:lnTo>
                <a:lnTo>
                  <a:pt x="28159" y="13666"/>
                </a:lnTo>
                <a:lnTo>
                  <a:pt x="27349" y="13435"/>
                </a:lnTo>
                <a:lnTo>
                  <a:pt x="26783" y="12821"/>
                </a:lnTo>
                <a:lnTo>
                  <a:pt x="26298" y="11746"/>
                </a:lnTo>
                <a:lnTo>
                  <a:pt x="25812" y="10902"/>
                </a:lnTo>
                <a:lnTo>
                  <a:pt x="25650" y="9980"/>
                </a:lnTo>
                <a:lnTo>
                  <a:pt x="25488" y="9750"/>
                </a:lnTo>
                <a:lnTo>
                  <a:pt x="25488" y="9443"/>
                </a:lnTo>
                <a:lnTo>
                  <a:pt x="25488" y="8522"/>
                </a:lnTo>
                <a:lnTo>
                  <a:pt x="25488" y="7523"/>
                </a:lnTo>
                <a:lnTo>
                  <a:pt x="25327" y="6449"/>
                </a:lnTo>
                <a:lnTo>
                  <a:pt x="24922" y="5911"/>
                </a:lnTo>
                <a:lnTo>
                  <a:pt x="24760" y="5758"/>
                </a:lnTo>
                <a:lnTo>
                  <a:pt x="24598" y="5451"/>
                </a:lnTo>
                <a:lnTo>
                  <a:pt x="24760" y="4990"/>
                </a:lnTo>
                <a:lnTo>
                  <a:pt x="24922" y="4683"/>
                </a:lnTo>
                <a:lnTo>
                  <a:pt x="25165" y="4376"/>
                </a:lnTo>
                <a:lnTo>
                  <a:pt x="25488" y="4145"/>
                </a:lnTo>
                <a:lnTo>
                  <a:pt x="25974" y="3838"/>
                </a:lnTo>
                <a:lnTo>
                  <a:pt x="26459" y="3685"/>
                </a:lnTo>
                <a:lnTo>
                  <a:pt x="27107" y="3685"/>
                </a:lnTo>
                <a:lnTo>
                  <a:pt x="28482" y="3838"/>
                </a:lnTo>
                <a:lnTo>
                  <a:pt x="29858" y="4222"/>
                </a:lnTo>
                <a:lnTo>
                  <a:pt x="31233" y="4683"/>
                </a:lnTo>
                <a:lnTo>
                  <a:pt x="32690" y="4990"/>
                </a:lnTo>
                <a:lnTo>
                  <a:pt x="33580" y="4683"/>
                </a:lnTo>
                <a:lnTo>
                  <a:pt x="34713" y="4145"/>
                </a:lnTo>
                <a:lnTo>
                  <a:pt x="35927" y="3685"/>
                </a:lnTo>
                <a:lnTo>
                  <a:pt x="36979" y="3378"/>
                </a:lnTo>
                <a:lnTo>
                  <a:pt x="37788" y="3071"/>
                </a:lnTo>
                <a:lnTo>
                  <a:pt x="38273" y="2610"/>
                </a:lnTo>
                <a:lnTo>
                  <a:pt x="38759" y="1919"/>
                </a:lnTo>
                <a:lnTo>
                  <a:pt x="39163" y="1151"/>
                </a:lnTo>
                <a:lnTo>
                  <a:pt x="39487" y="460"/>
                </a:lnTo>
                <a:lnTo>
                  <a:pt x="39487" y="153"/>
                </a:lnTo>
                <a:lnTo>
                  <a:pt x="4118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7" name="Google Shape;307;p35"/>
          <p:cNvSpPr/>
          <p:nvPr/>
        </p:nvSpPr>
        <p:spPr>
          <a:xfrm>
            <a:off x="6011675" y="1350351"/>
            <a:ext cx="1070400" cy="952200"/>
          </a:xfrm>
          <a:custGeom>
            <a:avLst/>
            <a:gdLst/>
            <a:ahLst/>
            <a:cxnLst/>
            <a:rect l="l" t="t" r="r" b="b"/>
            <a:pathLst>
              <a:path w="120000" h="120000" extrusionOk="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D8D8D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08" name="Google Shape;308;p35"/>
          <p:cNvGrpSpPr/>
          <p:nvPr/>
        </p:nvGrpSpPr>
        <p:grpSpPr>
          <a:xfrm>
            <a:off x="1610688" y="1350342"/>
            <a:ext cx="1260685" cy="1507993"/>
            <a:chOff x="2063827" y="1900083"/>
            <a:chExt cx="2942088" cy="3519237"/>
          </a:xfrm>
        </p:grpSpPr>
        <p:grpSp>
          <p:nvGrpSpPr>
            <p:cNvPr id="309" name="Google Shape;309;p35"/>
            <p:cNvGrpSpPr/>
            <p:nvPr/>
          </p:nvGrpSpPr>
          <p:grpSpPr>
            <a:xfrm>
              <a:off x="2864232" y="4530403"/>
              <a:ext cx="1714809" cy="888916"/>
              <a:chOff x="3668713" y="4519613"/>
              <a:chExt cx="2768500" cy="1435125"/>
            </a:xfrm>
          </p:grpSpPr>
          <p:sp>
            <p:nvSpPr>
              <p:cNvPr id="310" name="Google Shape;310;p35"/>
              <p:cNvSpPr/>
              <p:nvPr/>
            </p:nvSpPr>
            <p:spPr>
              <a:xfrm>
                <a:off x="5116513" y="5562600"/>
                <a:ext cx="122100" cy="66600"/>
              </a:xfrm>
              <a:custGeom>
                <a:avLst/>
                <a:gdLst/>
                <a:ahLst/>
                <a:cxnLst/>
                <a:rect l="l" t="t" r="r" b="b"/>
                <a:pathLst>
                  <a:path w="120000" h="120000" extrusionOk="0">
                    <a:moveTo>
                      <a:pt x="38961" y="0"/>
                    </a:moveTo>
                    <a:lnTo>
                      <a:pt x="51428" y="11428"/>
                    </a:lnTo>
                    <a:lnTo>
                      <a:pt x="60779" y="20000"/>
                    </a:lnTo>
                    <a:lnTo>
                      <a:pt x="77922" y="31428"/>
                    </a:lnTo>
                    <a:lnTo>
                      <a:pt x="96623" y="37142"/>
                    </a:lnTo>
                    <a:lnTo>
                      <a:pt x="107532" y="37142"/>
                    </a:lnTo>
                    <a:lnTo>
                      <a:pt x="116883" y="48571"/>
                    </a:lnTo>
                    <a:lnTo>
                      <a:pt x="120000" y="54285"/>
                    </a:lnTo>
                    <a:lnTo>
                      <a:pt x="120000" y="71428"/>
                    </a:lnTo>
                    <a:lnTo>
                      <a:pt x="120000" y="85714"/>
                    </a:lnTo>
                    <a:lnTo>
                      <a:pt x="116883" y="108571"/>
                    </a:lnTo>
                    <a:lnTo>
                      <a:pt x="113766" y="114285"/>
                    </a:lnTo>
                    <a:lnTo>
                      <a:pt x="107532" y="120000"/>
                    </a:lnTo>
                    <a:lnTo>
                      <a:pt x="101298" y="120000"/>
                    </a:lnTo>
                    <a:lnTo>
                      <a:pt x="84155" y="120000"/>
                    </a:lnTo>
                    <a:lnTo>
                      <a:pt x="62337" y="108571"/>
                    </a:lnTo>
                    <a:lnTo>
                      <a:pt x="35844" y="91428"/>
                    </a:lnTo>
                    <a:lnTo>
                      <a:pt x="15584" y="77142"/>
                    </a:lnTo>
                    <a:lnTo>
                      <a:pt x="0" y="60000"/>
                    </a:lnTo>
                    <a:lnTo>
                      <a:pt x="9350" y="42857"/>
                    </a:lnTo>
                    <a:lnTo>
                      <a:pt x="18701" y="25714"/>
                    </a:lnTo>
                    <a:lnTo>
                      <a:pt x="23376" y="17142"/>
                    </a:lnTo>
                    <a:lnTo>
                      <a:pt x="32727" y="5714"/>
                    </a:lnTo>
                    <a:lnTo>
                      <a:pt x="35844" y="0"/>
                    </a:lnTo>
                    <a:lnTo>
                      <a:pt x="38961"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1" name="Google Shape;311;p35"/>
              <p:cNvSpPr/>
              <p:nvPr/>
            </p:nvSpPr>
            <p:spPr>
              <a:xfrm>
                <a:off x="5156200" y="5470525"/>
                <a:ext cx="327000" cy="174600"/>
              </a:xfrm>
              <a:custGeom>
                <a:avLst/>
                <a:gdLst/>
                <a:ahLst/>
                <a:cxnLst/>
                <a:rect l="l" t="t" r="r" b="b"/>
                <a:pathLst>
                  <a:path w="120000" h="120000" extrusionOk="0">
                    <a:moveTo>
                      <a:pt x="82718" y="0"/>
                    </a:moveTo>
                    <a:lnTo>
                      <a:pt x="90873" y="4363"/>
                    </a:lnTo>
                    <a:lnTo>
                      <a:pt x="98446" y="10909"/>
                    </a:lnTo>
                    <a:lnTo>
                      <a:pt x="104271" y="18545"/>
                    </a:lnTo>
                    <a:lnTo>
                      <a:pt x="109514" y="22909"/>
                    </a:lnTo>
                    <a:lnTo>
                      <a:pt x="115339" y="27272"/>
                    </a:lnTo>
                    <a:lnTo>
                      <a:pt x="118834" y="31636"/>
                    </a:lnTo>
                    <a:lnTo>
                      <a:pt x="120000" y="40363"/>
                    </a:lnTo>
                    <a:lnTo>
                      <a:pt x="113009" y="42545"/>
                    </a:lnTo>
                    <a:lnTo>
                      <a:pt x="106601" y="48000"/>
                    </a:lnTo>
                    <a:lnTo>
                      <a:pt x="100776" y="54545"/>
                    </a:lnTo>
                    <a:lnTo>
                      <a:pt x="97281" y="56727"/>
                    </a:lnTo>
                    <a:lnTo>
                      <a:pt x="92621" y="56727"/>
                    </a:lnTo>
                    <a:lnTo>
                      <a:pt x="86213" y="56727"/>
                    </a:lnTo>
                    <a:lnTo>
                      <a:pt x="80388" y="58909"/>
                    </a:lnTo>
                    <a:lnTo>
                      <a:pt x="78640" y="65454"/>
                    </a:lnTo>
                    <a:lnTo>
                      <a:pt x="73980" y="75272"/>
                    </a:lnTo>
                    <a:lnTo>
                      <a:pt x="66990" y="79636"/>
                    </a:lnTo>
                    <a:lnTo>
                      <a:pt x="57087" y="81818"/>
                    </a:lnTo>
                    <a:lnTo>
                      <a:pt x="53592" y="84000"/>
                    </a:lnTo>
                    <a:lnTo>
                      <a:pt x="51262" y="86181"/>
                    </a:lnTo>
                    <a:lnTo>
                      <a:pt x="50679" y="88363"/>
                    </a:lnTo>
                    <a:lnTo>
                      <a:pt x="49514" y="92727"/>
                    </a:lnTo>
                    <a:lnTo>
                      <a:pt x="49514" y="94909"/>
                    </a:lnTo>
                    <a:lnTo>
                      <a:pt x="49514" y="98181"/>
                    </a:lnTo>
                    <a:lnTo>
                      <a:pt x="50679" y="100363"/>
                    </a:lnTo>
                    <a:lnTo>
                      <a:pt x="50679" y="104727"/>
                    </a:lnTo>
                    <a:lnTo>
                      <a:pt x="50679" y="104727"/>
                    </a:lnTo>
                    <a:lnTo>
                      <a:pt x="49514" y="106909"/>
                    </a:lnTo>
                    <a:lnTo>
                      <a:pt x="48349" y="111272"/>
                    </a:lnTo>
                    <a:lnTo>
                      <a:pt x="46019" y="113454"/>
                    </a:lnTo>
                    <a:lnTo>
                      <a:pt x="44854" y="115636"/>
                    </a:lnTo>
                    <a:lnTo>
                      <a:pt x="44854" y="115636"/>
                    </a:lnTo>
                    <a:lnTo>
                      <a:pt x="36699" y="120000"/>
                    </a:lnTo>
                    <a:lnTo>
                      <a:pt x="36699" y="115636"/>
                    </a:lnTo>
                    <a:lnTo>
                      <a:pt x="36699" y="111272"/>
                    </a:lnTo>
                    <a:lnTo>
                      <a:pt x="36699" y="109090"/>
                    </a:lnTo>
                    <a:lnTo>
                      <a:pt x="36116" y="104727"/>
                    </a:lnTo>
                    <a:lnTo>
                      <a:pt x="33786" y="102545"/>
                    </a:lnTo>
                    <a:lnTo>
                      <a:pt x="32621" y="102545"/>
                    </a:lnTo>
                    <a:lnTo>
                      <a:pt x="30291" y="102545"/>
                    </a:lnTo>
                    <a:lnTo>
                      <a:pt x="29126" y="104727"/>
                    </a:lnTo>
                    <a:lnTo>
                      <a:pt x="30291" y="96000"/>
                    </a:lnTo>
                    <a:lnTo>
                      <a:pt x="30291" y="90545"/>
                    </a:lnTo>
                    <a:lnTo>
                      <a:pt x="30291" y="84000"/>
                    </a:lnTo>
                    <a:lnTo>
                      <a:pt x="29126" y="81818"/>
                    </a:lnTo>
                    <a:lnTo>
                      <a:pt x="25631" y="77454"/>
                    </a:lnTo>
                    <a:lnTo>
                      <a:pt x="21553" y="77454"/>
                    </a:lnTo>
                    <a:lnTo>
                      <a:pt x="14563" y="75272"/>
                    </a:lnTo>
                    <a:lnTo>
                      <a:pt x="8155" y="70909"/>
                    </a:lnTo>
                    <a:lnTo>
                      <a:pt x="4660" y="67636"/>
                    </a:lnTo>
                    <a:lnTo>
                      <a:pt x="0" y="63272"/>
                    </a:lnTo>
                    <a:lnTo>
                      <a:pt x="1165" y="61090"/>
                    </a:lnTo>
                    <a:lnTo>
                      <a:pt x="1165" y="56727"/>
                    </a:lnTo>
                    <a:lnTo>
                      <a:pt x="2330" y="52363"/>
                    </a:lnTo>
                    <a:lnTo>
                      <a:pt x="3495" y="45818"/>
                    </a:lnTo>
                    <a:lnTo>
                      <a:pt x="5825" y="40363"/>
                    </a:lnTo>
                    <a:lnTo>
                      <a:pt x="8737" y="36000"/>
                    </a:lnTo>
                    <a:lnTo>
                      <a:pt x="12233" y="27272"/>
                    </a:lnTo>
                    <a:lnTo>
                      <a:pt x="16893" y="20727"/>
                    </a:lnTo>
                    <a:lnTo>
                      <a:pt x="19223" y="15272"/>
                    </a:lnTo>
                    <a:lnTo>
                      <a:pt x="20388" y="15272"/>
                    </a:lnTo>
                    <a:lnTo>
                      <a:pt x="29126" y="8727"/>
                    </a:lnTo>
                    <a:lnTo>
                      <a:pt x="37864" y="10909"/>
                    </a:lnTo>
                    <a:lnTo>
                      <a:pt x="47184" y="13090"/>
                    </a:lnTo>
                    <a:lnTo>
                      <a:pt x="55922" y="10909"/>
                    </a:lnTo>
                    <a:lnTo>
                      <a:pt x="64077" y="4363"/>
                    </a:lnTo>
                    <a:lnTo>
                      <a:pt x="72815" y="2181"/>
                    </a:lnTo>
                    <a:lnTo>
                      <a:pt x="82718"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35"/>
              <p:cNvSpPr/>
              <p:nvPr/>
            </p:nvSpPr>
            <p:spPr>
              <a:xfrm>
                <a:off x="3668713" y="4519613"/>
                <a:ext cx="1625700" cy="1012800"/>
              </a:xfrm>
              <a:custGeom>
                <a:avLst/>
                <a:gdLst/>
                <a:ahLst/>
                <a:cxnLst/>
                <a:rect l="l" t="t" r="r" b="b"/>
                <a:pathLst>
                  <a:path w="120000" h="120000" extrusionOk="0">
                    <a:moveTo>
                      <a:pt x="9257" y="0"/>
                    </a:moveTo>
                    <a:lnTo>
                      <a:pt x="9609" y="376"/>
                    </a:lnTo>
                    <a:lnTo>
                      <a:pt x="10781" y="1504"/>
                    </a:lnTo>
                    <a:lnTo>
                      <a:pt x="12187" y="2821"/>
                    </a:lnTo>
                    <a:lnTo>
                      <a:pt x="13476" y="3573"/>
                    </a:lnTo>
                    <a:lnTo>
                      <a:pt x="14648" y="4326"/>
                    </a:lnTo>
                    <a:lnTo>
                      <a:pt x="16171" y="5078"/>
                    </a:lnTo>
                    <a:lnTo>
                      <a:pt x="18164" y="6206"/>
                    </a:lnTo>
                    <a:lnTo>
                      <a:pt x="20273" y="7147"/>
                    </a:lnTo>
                    <a:lnTo>
                      <a:pt x="22031" y="8275"/>
                    </a:lnTo>
                    <a:lnTo>
                      <a:pt x="23203" y="9028"/>
                    </a:lnTo>
                    <a:lnTo>
                      <a:pt x="23789" y="9404"/>
                    </a:lnTo>
                    <a:lnTo>
                      <a:pt x="34921" y="9404"/>
                    </a:lnTo>
                    <a:lnTo>
                      <a:pt x="36210" y="6583"/>
                    </a:lnTo>
                    <a:lnTo>
                      <a:pt x="42539" y="6583"/>
                    </a:lnTo>
                    <a:lnTo>
                      <a:pt x="42773" y="6771"/>
                    </a:lnTo>
                    <a:lnTo>
                      <a:pt x="43476" y="8275"/>
                    </a:lnTo>
                    <a:lnTo>
                      <a:pt x="44531" y="9780"/>
                    </a:lnTo>
                    <a:lnTo>
                      <a:pt x="45468" y="11285"/>
                    </a:lnTo>
                    <a:lnTo>
                      <a:pt x="46289" y="12225"/>
                    </a:lnTo>
                    <a:lnTo>
                      <a:pt x="46757" y="12978"/>
                    </a:lnTo>
                    <a:lnTo>
                      <a:pt x="47226" y="13354"/>
                    </a:lnTo>
                    <a:lnTo>
                      <a:pt x="47695" y="13730"/>
                    </a:lnTo>
                    <a:lnTo>
                      <a:pt x="48164" y="14482"/>
                    </a:lnTo>
                    <a:lnTo>
                      <a:pt x="48632" y="15235"/>
                    </a:lnTo>
                    <a:lnTo>
                      <a:pt x="49101" y="16175"/>
                    </a:lnTo>
                    <a:lnTo>
                      <a:pt x="49218" y="16927"/>
                    </a:lnTo>
                    <a:lnTo>
                      <a:pt x="49453" y="18056"/>
                    </a:lnTo>
                    <a:lnTo>
                      <a:pt x="49453" y="19184"/>
                    </a:lnTo>
                    <a:lnTo>
                      <a:pt x="49687" y="20313"/>
                    </a:lnTo>
                    <a:lnTo>
                      <a:pt x="50156" y="21253"/>
                    </a:lnTo>
                    <a:lnTo>
                      <a:pt x="50859" y="22006"/>
                    </a:lnTo>
                    <a:lnTo>
                      <a:pt x="51562" y="22758"/>
                    </a:lnTo>
                    <a:lnTo>
                      <a:pt x="52617" y="23887"/>
                    </a:lnTo>
                    <a:lnTo>
                      <a:pt x="53789" y="24827"/>
                    </a:lnTo>
                    <a:lnTo>
                      <a:pt x="54843" y="25579"/>
                    </a:lnTo>
                    <a:lnTo>
                      <a:pt x="55312" y="25579"/>
                    </a:lnTo>
                    <a:lnTo>
                      <a:pt x="55781" y="24639"/>
                    </a:lnTo>
                    <a:lnTo>
                      <a:pt x="56484" y="22758"/>
                    </a:lnTo>
                    <a:lnTo>
                      <a:pt x="57421" y="20501"/>
                    </a:lnTo>
                    <a:lnTo>
                      <a:pt x="58476" y="19937"/>
                    </a:lnTo>
                    <a:lnTo>
                      <a:pt x="59882" y="20313"/>
                    </a:lnTo>
                    <a:lnTo>
                      <a:pt x="61406" y="20877"/>
                    </a:lnTo>
                    <a:lnTo>
                      <a:pt x="63281" y="22382"/>
                    </a:lnTo>
                    <a:lnTo>
                      <a:pt x="64570" y="24263"/>
                    </a:lnTo>
                    <a:lnTo>
                      <a:pt x="65507" y="26332"/>
                    </a:lnTo>
                    <a:lnTo>
                      <a:pt x="66328" y="29341"/>
                    </a:lnTo>
                    <a:lnTo>
                      <a:pt x="67265" y="31786"/>
                    </a:lnTo>
                    <a:lnTo>
                      <a:pt x="68437" y="33667"/>
                    </a:lnTo>
                    <a:lnTo>
                      <a:pt x="69257" y="34984"/>
                    </a:lnTo>
                    <a:lnTo>
                      <a:pt x="69492" y="35360"/>
                    </a:lnTo>
                    <a:lnTo>
                      <a:pt x="69726" y="36112"/>
                    </a:lnTo>
                    <a:lnTo>
                      <a:pt x="69726" y="37241"/>
                    </a:lnTo>
                    <a:lnTo>
                      <a:pt x="69726" y="37993"/>
                    </a:lnTo>
                    <a:lnTo>
                      <a:pt x="69960" y="38934"/>
                    </a:lnTo>
                    <a:lnTo>
                      <a:pt x="70195" y="39686"/>
                    </a:lnTo>
                    <a:lnTo>
                      <a:pt x="70429" y="40438"/>
                    </a:lnTo>
                    <a:lnTo>
                      <a:pt x="70664" y="41191"/>
                    </a:lnTo>
                    <a:lnTo>
                      <a:pt x="70664" y="42319"/>
                    </a:lnTo>
                    <a:lnTo>
                      <a:pt x="70898" y="43072"/>
                    </a:lnTo>
                    <a:lnTo>
                      <a:pt x="71132" y="43260"/>
                    </a:lnTo>
                    <a:lnTo>
                      <a:pt x="71367" y="43636"/>
                    </a:lnTo>
                    <a:lnTo>
                      <a:pt x="72187" y="44012"/>
                    </a:lnTo>
                    <a:lnTo>
                      <a:pt x="73828" y="45141"/>
                    </a:lnTo>
                    <a:lnTo>
                      <a:pt x="75351" y="46269"/>
                    </a:lnTo>
                    <a:lnTo>
                      <a:pt x="76757" y="46645"/>
                    </a:lnTo>
                    <a:lnTo>
                      <a:pt x="77226" y="47021"/>
                    </a:lnTo>
                    <a:lnTo>
                      <a:pt x="77812" y="47398"/>
                    </a:lnTo>
                    <a:lnTo>
                      <a:pt x="78515" y="47586"/>
                    </a:lnTo>
                    <a:lnTo>
                      <a:pt x="78281" y="49090"/>
                    </a:lnTo>
                    <a:lnTo>
                      <a:pt x="78046" y="50219"/>
                    </a:lnTo>
                    <a:lnTo>
                      <a:pt x="76992" y="57366"/>
                    </a:lnTo>
                    <a:lnTo>
                      <a:pt x="76757" y="63573"/>
                    </a:lnTo>
                    <a:lnTo>
                      <a:pt x="76757" y="67899"/>
                    </a:lnTo>
                    <a:lnTo>
                      <a:pt x="76992" y="71097"/>
                    </a:lnTo>
                    <a:lnTo>
                      <a:pt x="77226" y="74858"/>
                    </a:lnTo>
                    <a:lnTo>
                      <a:pt x="77578" y="78056"/>
                    </a:lnTo>
                    <a:lnTo>
                      <a:pt x="78281" y="80501"/>
                    </a:lnTo>
                    <a:lnTo>
                      <a:pt x="79453" y="82382"/>
                    </a:lnTo>
                    <a:lnTo>
                      <a:pt x="80742" y="84451"/>
                    </a:lnTo>
                    <a:lnTo>
                      <a:pt x="81914" y="86708"/>
                    </a:lnTo>
                    <a:lnTo>
                      <a:pt x="82382" y="88777"/>
                    </a:lnTo>
                    <a:lnTo>
                      <a:pt x="82617" y="91034"/>
                    </a:lnTo>
                    <a:lnTo>
                      <a:pt x="83085" y="93103"/>
                    </a:lnTo>
                    <a:lnTo>
                      <a:pt x="83671" y="94608"/>
                    </a:lnTo>
                    <a:lnTo>
                      <a:pt x="84843" y="94984"/>
                    </a:lnTo>
                    <a:lnTo>
                      <a:pt x="86015" y="95736"/>
                    </a:lnTo>
                    <a:lnTo>
                      <a:pt x="87070" y="96865"/>
                    </a:lnTo>
                    <a:lnTo>
                      <a:pt x="88242" y="98181"/>
                    </a:lnTo>
                    <a:lnTo>
                      <a:pt x="89062" y="98557"/>
                    </a:lnTo>
                    <a:lnTo>
                      <a:pt x="90234" y="98181"/>
                    </a:lnTo>
                    <a:lnTo>
                      <a:pt x="91757" y="97429"/>
                    </a:lnTo>
                    <a:lnTo>
                      <a:pt x="94101" y="96489"/>
                    </a:lnTo>
                    <a:lnTo>
                      <a:pt x="96093" y="95736"/>
                    </a:lnTo>
                    <a:lnTo>
                      <a:pt x="97617" y="95360"/>
                    </a:lnTo>
                    <a:lnTo>
                      <a:pt x="98554" y="95360"/>
                    </a:lnTo>
                    <a:lnTo>
                      <a:pt x="98789" y="95736"/>
                    </a:lnTo>
                    <a:lnTo>
                      <a:pt x="99257" y="95736"/>
                    </a:lnTo>
                    <a:lnTo>
                      <a:pt x="99726" y="96112"/>
                    </a:lnTo>
                    <a:lnTo>
                      <a:pt x="100195" y="96489"/>
                    </a:lnTo>
                    <a:lnTo>
                      <a:pt x="100546" y="96865"/>
                    </a:lnTo>
                    <a:lnTo>
                      <a:pt x="100781" y="96865"/>
                    </a:lnTo>
                    <a:lnTo>
                      <a:pt x="101250" y="96865"/>
                    </a:lnTo>
                    <a:lnTo>
                      <a:pt x="101484" y="96489"/>
                    </a:lnTo>
                    <a:lnTo>
                      <a:pt x="101484" y="96112"/>
                    </a:lnTo>
                    <a:lnTo>
                      <a:pt x="101484" y="95360"/>
                    </a:lnTo>
                    <a:lnTo>
                      <a:pt x="101718" y="94608"/>
                    </a:lnTo>
                    <a:lnTo>
                      <a:pt x="102187" y="94231"/>
                    </a:lnTo>
                    <a:lnTo>
                      <a:pt x="102421" y="93855"/>
                    </a:lnTo>
                    <a:lnTo>
                      <a:pt x="102890" y="93479"/>
                    </a:lnTo>
                    <a:lnTo>
                      <a:pt x="103242" y="92915"/>
                    </a:lnTo>
                    <a:lnTo>
                      <a:pt x="103710" y="92163"/>
                    </a:lnTo>
                    <a:lnTo>
                      <a:pt x="103945" y="91410"/>
                    </a:lnTo>
                    <a:lnTo>
                      <a:pt x="103945" y="90282"/>
                    </a:lnTo>
                    <a:lnTo>
                      <a:pt x="104179" y="89153"/>
                    </a:lnTo>
                    <a:lnTo>
                      <a:pt x="104179" y="88401"/>
                    </a:lnTo>
                    <a:lnTo>
                      <a:pt x="104414" y="88213"/>
                    </a:lnTo>
                    <a:lnTo>
                      <a:pt x="104648" y="87836"/>
                    </a:lnTo>
                    <a:lnTo>
                      <a:pt x="104882" y="87460"/>
                    </a:lnTo>
                    <a:lnTo>
                      <a:pt x="104882" y="87084"/>
                    </a:lnTo>
                    <a:lnTo>
                      <a:pt x="105117" y="86332"/>
                    </a:lnTo>
                    <a:lnTo>
                      <a:pt x="105351" y="85579"/>
                    </a:lnTo>
                    <a:lnTo>
                      <a:pt x="105351" y="84451"/>
                    </a:lnTo>
                    <a:lnTo>
                      <a:pt x="105351" y="81630"/>
                    </a:lnTo>
                    <a:lnTo>
                      <a:pt x="106406" y="79373"/>
                    </a:lnTo>
                    <a:lnTo>
                      <a:pt x="108046" y="78056"/>
                    </a:lnTo>
                    <a:lnTo>
                      <a:pt x="110273" y="77304"/>
                    </a:lnTo>
                    <a:lnTo>
                      <a:pt x="113203" y="76175"/>
                    </a:lnTo>
                    <a:lnTo>
                      <a:pt x="114960" y="76175"/>
                    </a:lnTo>
                    <a:lnTo>
                      <a:pt x="116601" y="76551"/>
                    </a:lnTo>
                    <a:lnTo>
                      <a:pt x="117070" y="76927"/>
                    </a:lnTo>
                    <a:lnTo>
                      <a:pt x="117421" y="77304"/>
                    </a:lnTo>
                    <a:lnTo>
                      <a:pt x="117890" y="76927"/>
                    </a:lnTo>
                    <a:lnTo>
                      <a:pt x="118359" y="76927"/>
                    </a:lnTo>
                    <a:lnTo>
                      <a:pt x="118828" y="76927"/>
                    </a:lnTo>
                    <a:lnTo>
                      <a:pt x="119296" y="76927"/>
                    </a:lnTo>
                    <a:lnTo>
                      <a:pt x="119531" y="76927"/>
                    </a:lnTo>
                    <a:lnTo>
                      <a:pt x="119765" y="77304"/>
                    </a:lnTo>
                    <a:lnTo>
                      <a:pt x="120000" y="78056"/>
                    </a:lnTo>
                    <a:lnTo>
                      <a:pt x="120000" y="79184"/>
                    </a:lnTo>
                    <a:lnTo>
                      <a:pt x="119765" y="80125"/>
                    </a:lnTo>
                    <a:lnTo>
                      <a:pt x="119531" y="80877"/>
                    </a:lnTo>
                    <a:lnTo>
                      <a:pt x="119296" y="81253"/>
                    </a:lnTo>
                    <a:lnTo>
                      <a:pt x="118828" y="82006"/>
                    </a:lnTo>
                    <a:lnTo>
                      <a:pt x="118125" y="82758"/>
                    </a:lnTo>
                    <a:lnTo>
                      <a:pt x="117656" y="83510"/>
                    </a:lnTo>
                    <a:lnTo>
                      <a:pt x="117070" y="85203"/>
                    </a:lnTo>
                    <a:lnTo>
                      <a:pt x="117070" y="87460"/>
                    </a:lnTo>
                    <a:lnTo>
                      <a:pt x="117070" y="90658"/>
                    </a:lnTo>
                    <a:lnTo>
                      <a:pt x="116835" y="93479"/>
                    </a:lnTo>
                    <a:lnTo>
                      <a:pt x="116132" y="96865"/>
                    </a:lnTo>
                    <a:lnTo>
                      <a:pt x="115195" y="98934"/>
                    </a:lnTo>
                    <a:lnTo>
                      <a:pt x="114726" y="98181"/>
                    </a:lnTo>
                    <a:lnTo>
                      <a:pt x="114257" y="97805"/>
                    </a:lnTo>
                    <a:lnTo>
                      <a:pt x="113906" y="97429"/>
                    </a:lnTo>
                    <a:lnTo>
                      <a:pt x="113437" y="97241"/>
                    </a:lnTo>
                    <a:lnTo>
                      <a:pt x="112968" y="97429"/>
                    </a:lnTo>
                    <a:lnTo>
                      <a:pt x="112500" y="97805"/>
                    </a:lnTo>
                    <a:lnTo>
                      <a:pt x="112031" y="98557"/>
                    </a:lnTo>
                    <a:lnTo>
                      <a:pt x="111562" y="99686"/>
                    </a:lnTo>
                    <a:lnTo>
                      <a:pt x="111445" y="100438"/>
                    </a:lnTo>
                    <a:lnTo>
                      <a:pt x="111210" y="100815"/>
                    </a:lnTo>
                    <a:lnTo>
                      <a:pt x="110976" y="101191"/>
                    </a:lnTo>
                    <a:lnTo>
                      <a:pt x="110039" y="101191"/>
                    </a:lnTo>
                    <a:lnTo>
                      <a:pt x="108515" y="101191"/>
                    </a:lnTo>
                    <a:lnTo>
                      <a:pt x="106406" y="101191"/>
                    </a:lnTo>
                    <a:lnTo>
                      <a:pt x="104648" y="101191"/>
                    </a:lnTo>
                    <a:lnTo>
                      <a:pt x="103710" y="101191"/>
                    </a:lnTo>
                    <a:lnTo>
                      <a:pt x="103476" y="101567"/>
                    </a:lnTo>
                    <a:lnTo>
                      <a:pt x="103242" y="102131"/>
                    </a:lnTo>
                    <a:lnTo>
                      <a:pt x="103007" y="102884"/>
                    </a:lnTo>
                    <a:lnTo>
                      <a:pt x="102890" y="104012"/>
                    </a:lnTo>
                    <a:lnTo>
                      <a:pt x="102890" y="104764"/>
                    </a:lnTo>
                    <a:lnTo>
                      <a:pt x="102656" y="105517"/>
                    </a:lnTo>
                    <a:lnTo>
                      <a:pt x="102421" y="105893"/>
                    </a:lnTo>
                    <a:lnTo>
                      <a:pt x="102656" y="106645"/>
                    </a:lnTo>
                    <a:lnTo>
                      <a:pt x="103242" y="107586"/>
                    </a:lnTo>
                    <a:lnTo>
                      <a:pt x="104414" y="109090"/>
                    </a:lnTo>
                    <a:lnTo>
                      <a:pt x="105117" y="110971"/>
                    </a:lnTo>
                    <a:lnTo>
                      <a:pt x="105351" y="111912"/>
                    </a:lnTo>
                    <a:lnTo>
                      <a:pt x="104648" y="112664"/>
                    </a:lnTo>
                    <a:lnTo>
                      <a:pt x="103476" y="113040"/>
                    </a:lnTo>
                    <a:lnTo>
                      <a:pt x="101953" y="113040"/>
                    </a:lnTo>
                    <a:lnTo>
                      <a:pt x="100781" y="113040"/>
                    </a:lnTo>
                    <a:lnTo>
                      <a:pt x="100195" y="113040"/>
                    </a:lnTo>
                    <a:lnTo>
                      <a:pt x="99726" y="113416"/>
                    </a:lnTo>
                    <a:lnTo>
                      <a:pt x="99023" y="115297"/>
                    </a:lnTo>
                    <a:lnTo>
                      <a:pt x="97851" y="117366"/>
                    </a:lnTo>
                    <a:lnTo>
                      <a:pt x="96796" y="120000"/>
                    </a:lnTo>
                    <a:lnTo>
                      <a:pt x="95156" y="117366"/>
                    </a:lnTo>
                    <a:lnTo>
                      <a:pt x="93632" y="115673"/>
                    </a:lnTo>
                    <a:lnTo>
                      <a:pt x="92695" y="114545"/>
                    </a:lnTo>
                    <a:lnTo>
                      <a:pt x="91171" y="113416"/>
                    </a:lnTo>
                    <a:lnTo>
                      <a:pt x="89531" y="112288"/>
                    </a:lnTo>
                    <a:lnTo>
                      <a:pt x="87539" y="111912"/>
                    </a:lnTo>
                    <a:lnTo>
                      <a:pt x="85546" y="112664"/>
                    </a:lnTo>
                    <a:lnTo>
                      <a:pt x="82617" y="114545"/>
                    </a:lnTo>
                    <a:lnTo>
                      <a:pt x="79921" y="114921"/>
                    </a:lnTo>
                    <a:lnTo>
                      <a:pt x="77460" y="113416"/>
                    </a:lnTo>
                    <a:lnTo>
                      <a:pt x="74882" y="111159"/>
                    </a:lnTo>
                    <a:lnTo>
                      <a:pt x="71953" y="109090"/>
                    </a:lnTo>
                    <a:lnTo>
                      <a:pt x="68671" y="107210"/>
                    </a:lnTo>
                    <a:lnTo>
                      <a:pt x="65507" y="105517"/>
                    </a:lnTo>
                    <a:lnTo>
                      <a:pt x="63046" y="102884"/>
                    </a:lnTo>
                    <a:lnTo>
                      <a:pt x="60703" y="101191"/>
                    </a:lnTo>
                    <a:lnTo>
                      <a:pt x="58476" y="100062"/>
                    </a:lnTo>
                    <a:lnTo>
                      <a:pt x="56250" y="99310"/>
                    </a:lnTo>
                    <a:lnTo>
                      <a:pt x="54492" y="97805"/>
                    </a:lnTo>
                    <a:lnTo>
                      <a:pt x="52617" y="95360"/>
                    </a:lnTo>
                    <a:lnTo>
                      <a:pt x="50859" y="93103"/>
                    </a:lnTo>
                    <a:lnTo>
                      <a:pt x="48867" y="91786"/>
                    </a:lnTo>
                    <a:lnTo>
                      <a:pt x="47460" y="90658"/>
                    </a:lnTo>
                    <a:lnTo>
                      <a:pt x="46523" y="88213"/>
                    </a:lnTo>
                    <a:lnTo>
                      <a:pt x="45937" y="85579"/>
                    </a:lnTo>
                    <a:lnTo>
                      <a:pt x="45703" y="83887"/>
                    </a:lnTo>
                    <a:lnTo>
                      <a:pt x="45703" y="83510"/>
                    </a:lnTo>
                    <a:lnTo>
                      <a:pt x="45937" y="83510"/>
                    </a:lnTo>
                    <a:lnTo>
                      <a:pt x="46171" y="83134"/>
                    </a:lnTo>
                    <a:lnTo>
                      <a:pt x="46523" y="83134"/>
                    </a:lnTo>
                    <a:lnTo>
                      <a:pt x="46757" y="82758"/>
                    </a:lnTo>
                    <a:lnTo>
                      <a:pt x="46992" y="82758"/>
                    </a:lnTo>
                    <a:lnTo>
                      <a:pt x="46992" y="82382"/>
                    </a:lnTo>
                    <a:lnTo>
                      <a:pt x="46757" y="81630"/>
                    </a:lnTo>
                    <a:lnTo>
                      <a:pt x="46523" y="80877"/>
                    </a:lnTo>
                    <a:lnTo>
                      <a:pt x="46757" y="80125"/>
                    </a:lnTo>
                    <a:lnTo>
                      <a:pt x="46757" y="79373"/>
                    </a:lnTo>
                    <a:lnTo>
                      <a:pt x="46992" y="78808"/>
                    </a:lnTo>
                    <a:lnTo>
                      <a:pt x="46992" y="78056"/>
                    </a:lnTo>
                    <a:lnTo>
                      <a:pt x="46992" y="76927"/>
                    </a:lnTo>
                    <a:lnTo>
                      <a:pt x="46289" y="73730"/>
                    </a:lnTo>
                    <a:lnTo>
                      <a:pt x="45234" y="70156"/>
                    </a:lnTo>
                    <a:lnTo>
                      <a:pt x="44296" y="68275"/>
                    </a:lnTo>
                    <a:lnTo>
                      <a:pt x="42773" y="65642"/>
                    </a:lnTo>
                    <a:lnTo>
                      <a:pt x="41132" y="62821"/>
                    </a:lnTo>
                    <a:lnTo>
                      <a:pt x="39375" y="59623"/>
                    </a:lnTo>
                    <a:lnTo>
                      <a:pt x="37734" y="56990"/>
                    </a:lnTo>
                    <a:lnTo>
                      <a:pt x="36679" y="54921"/>
                    </a:lnTo>
                    <a:lnTo>
                      <a:pt x="35976" y="54169"/>
                    </a:lnTo>
                    <a:lnTo>
                      <a:pt x="35742" y="53040"/>
                    </a:lnTo>
                    <a:lnTo>
                      <a:pt x="35273" y="52664"/>
                    </a:lnTo>
                    <a:lnTo>
                      <a:pt x="35273" y="52100"/>
                    </a:lnTo>
                    <a:lnTo>
                      <a:pt x="35039" y="51724"/>
                    </a:lnTo>
                    <a:lnTo>
                      <a:pt x="34687" y="51347"/>
                    </a:lnTo>
                    <a:lnTo>
                      <a:pt x="34218" y="50971"/>
                    </a:lnTo>
                    <a:lnTo>
                      <a:pt x="33281" y="50219"/>
                    </a:lnTo>
                    <a:lnTo>
                      <a:pt x="32343" y="49467"/>
                    </a:lnTo>
                    <a:lnTo>
                      <a:pt x="31523" y="48714"/>
                    </a:lnTo>
                    <a:lnTo>
                      <a:pt x="31054" y="47962"/>
                    </a:lnTo>
                    <a:lnTo>
                      <a:pt x="30820" y="47021"/>
                    </a:lnTo>
                    <a:lnTo>
                      <a:pt x="30820" y="46269"/>
                    </a:lnTo>
                    <a:lnTo>
                      <a:pt x="31054" y="45141"/>
                    </a:lnTo>
                    <a:lnTo>
                      <a:pt x="31289" y="44012"/>
                    </a:lnTo>
                    <a:lnTo>
                      <a:pt x="31289" y="43260"/>
                    </a:lnTo>
                    <a:lnTo>
                      <a:pt x="31054" y="42695"/>
                    </a:lnTo>
                    <a:lnTo>
                      <a:pt x="30820" y="41943"/>
                    </a:lnTo>
                    <a:lnTo>
                      <a:pt x="30351" y="41567"/>
                    </a:lnTo>
                    <a:lnTo>
                      <a:pt x="29882" y="41191"/>
                    </a:lnTo>
                    <a:lnTo>
                      <a:pt x="29414" y="40438"/>
                    </a:lnTo>
                    <a:lnTo>
                      <a:pt x="29296" y="39686"/>
                    </a:lnTo>
                    <a:lnTo>
                      <a:pt x="28828" y="38934"/>
                    </a:lnTo>
                    <a:lnTo>
                      <a:pt x="28359" y="38557"/>
                    </a:lnTo>
                    <a:lnTo>
                      <a:pt x="27656" y="38369"/>
                    </a:lnTo>
                    <a:lnTo>
                      <a:pt x="26953" y="37993"/>
                    </a:lnTo>
                    <a:lnTo>
                      <a:pt x="26484" y="37241"/>
                    </a:lnTo>
                    <a:lnTo>
                      <a:pt x="26132" y="36489"/>
                    </a:lnTo>
                    <a:lnTo>
                      <a:pt x="25898" y="35360"/>
                    </a:lnTo>
                    <a:lnTo>
                      <a:pt x="25664" y="34608"/>
                    </a:lnTo>
                    <a:lnTo>
                      <a:pt x="25664" y="33855"/>
                    </a:lnTo>
                    <a:lnTo>
                      <a:pt x="25664" y="33667"/>
                    </a:lnTo>
                    <a:lnTo>
                      <a:pt x="25195" y="33291"/>
                    </a:lnTo>
                    <a:lnTo>
                      <a:pt x="24726" y="32539"/>
                    </a:lnTo>
                    <a:lnTo>
                      <a:pt x="24023" y="32163"/>
                    </a:lnTo>
                    <a:lnTo>
                      <a:pt x="23671" y="31786"/>
                    </a:lnTo>
                    <a:lnTo>
                      <a:pt x="22968" y="31034"/>
                    </a:lnTo>
                    <a:lnTo>
                      <a:pt x="22500" y="30282"/>
                    </a:lnTo>
                    <a:lnTo>
                      <a:pt x="21796" y="29341"/>
                    </a:lnTo>
                    <a:lnTo>
                      <a:pt x="21093" y="28213"/>
                    </a:lnTo>
                    <a:lnTo>
                      <a:pt x="20742" y="27460"/>
                    </a:lnTo>
                    <a:lnTo>
                      <a:pt x="20273" y="26708"/>
                    </a:lnTo>
                    <a:lnTo>
                      <a:pt x="19804" y="26332"/>
                    </a:lnTo>
                    <a:lnTo>
                      <a:pt x="19570" y="26708"/>
                    </a:lnTo>
                    <a:lnTo>
                      <a:pt x="19335" y="27084"/>
                    </a:lnTo>
                    <a:lnTo>
                      <a:pt x="19101" y="27084"/>
                    </a:lnTo>
                    <a:lnTo>
                      <a:pt x="18867" y="27460"/>
                    </a:lnTo>
                    <a:lnTo>
                      <a:pt x="18632" y="27836"/>
                    </a:lnTo>
                    <a:lnTo>
                      <a:pt x="18398" y="27836"/>
                    </a:lnTo>
                    <a:lnTo>
                      <a:pt x="18164" y="27460"/>
                    </a:lnTo>
                    <a:lnTo>
                      <a:pt x="17929" y="27084"/>
                    </a:lnTo>
                    <a:lnTo>
                      <a:pt x="17812" y="26332"/>
                    </a:lnTo>
                    <a:lnTo>
                      <a:pt x="17812" y="24827"/>
                    </a:lnTo>
                    <a:lnTo>
                      <a:pt x="17812" y="23510"/>
                    </a:lnTo>
                    <a:lnTo>
                      <a:pt x="17929" y="22758"/>
                    </a:lnTo>
                    <a:lnTo>
                      <a:pt x="18164" y="22006"/>
                    </a:lnTo>
                    <a:lnTo>
                      <a:pt x="18164" y="21630"/>
                    </a:lnTo>
                    <a:lnTo>
                      <a:pt x="17929" y="20313"/>
                    </a:lnTo>
                    <a:lnTo>
                      <a:pt x="17109" y="17680"/>
                    </a:lnTo>
                    <a:lnTo>
                      <a:pt x="16171" y="15235"/>
                    </a:lnTo>
                    <a:lnTo>
                      <a:pt x="15937" y="12978"/>
                    </a:lnTo>
                    <a:lnTo>
                      <a:pt x="16171" y="11473"/>
                    </a:lnTo>
                    <a:lnTo>
                      <a:pt x="16406" y="10909"/>
                    </a:lnTo>
                    <a:lnTo>
                      <a:pt x="16406" y="10156"/>
                    </a:lnTo>
                    <a:lnTo>
                      <a:pt x="16406" y="9780"/>
                    </a:lnTo>
                    <a:lnTo>
                      <a:pt x="15937" y="9780"/>
                    </a:lnTo>
                    <a:lnTo>
                      <a:pt x="15468" y="9780"/>
                    </a:lnTo>
                    <a:lnTo>
                      <a:pt x="15117" y="9780"/>
                    </a:lnTo>
                    <a:lnTo>
                      <a:pt x="14648" y="9780"/>
                    </a:lnTo>
                    <a:lnTo>
                      <a:pt x="14414" y="9780"/>
                    </a:lnTo>
                    <a:lnTo>
                      <a:pt x="13945" y="9404"/>
                    </a:lnTo>
                    <a:lnTo>
                      <a:pt x="13710" y="9028"/>
                    </a:lnTo>
                    <a:lnTo>
                      <a:pt x="13476" y="8275"/>
                    </a:lnTo>
                    <a:lnTo>
                      <a:pt x="13007" y="7523"/>
                    </a:lnTo>
                    <a:lnTo>
                      <a:pt x="12539" y="7147"/>
                    </a:lnTo>
                    <a:lnTo>
                      <a:pt x="12187" y="7147"/>
                    </a:lnTo>
                    <a:lnTo>
                      <a:pt x="11718" y="7523"/>
                    </a:lnTo>
                    <a:lnTo>
                      <a:pt x="11250" y="7523"/>
                    </a:lnTo>
                    <a:lnTo>
                      <a:pt x="10781" y="7523"/>
                    </a:lnTo>
                    <a:lnTo>
                      <a:pt x="10546" y="6771"/>
                    </a:lnTo>
                    <a:lnTo>
                      <a:pt x="10078" y="6583"/>
                    </a:lnTo>
                    <a:lnTo>
                      <a:pt x="9843" y="6206"/>
                    </a:lnTo>
                    <a:lnTo>
                      <a:pt x="9609" y="5830"/>
                    </a:lnTo>
                    <a:lnTo>
                      <a:pt x="9492" y="5830"/>
                    </a:lnTo>
                    <a:lnTo>
                      <a:pt x="9023" y="5830"/>
                    </a:lnTo>
                    <a:lnTo>
                      <a:pt x="8789" y="6206"/>
                    </a:lnTo>
                    <a:lnTo>
                      <a:pt x="8789" y="6583"/>
                    </a:lnTo>
                    <a:lnTo>
                      <a:pt x="8789" y="7147"/>
                    </a:lnTo>
                    <a:lnTo>
                      <a:pt x="9257" y="9028"/>
                    </a:lnTo>
                    <a:lnTo>
                      <a:pt x="9609" y="11473"/>
                    </a:lnTo>
                    <a:lnTo>
                      <a:pt x="9843" y="14482"/>
                    </a:lnTo>
                    <a:lnTo>
                      <a:pt x="10078" y="16551"/>
                    </a:lnTo>
                    <a:lnTo>
                      <a:pt x="10312" y="17680"/>
                    </a:lnTo>
                    <a:lnTo>
                      <a:pt x="10546" y="18808"/>
                    </a:lnTo>
                    <a:lnTo>
                      <a:pt x="11015" y="19937"/>
                    </a:lnTo>
                    <a:lnTo>
                      <a:pt x="11718" y="20877"/>
                    </a:lnTo>
                    <a:lnTo>
                      <a:pt x="12304" y="21253"/>
                    </a:lnTo>
                    <a:lnTo>
                      <a:pt x="13007" y="22006"/>
                    </a:lnTo>
                    <a:lnTo>
                      <a:pt x="13710" y="22382"/>
                    </a:lnTo>
                    <a:lnTo>
                      <a:pt x="14414" y="22382"/>
                    </a:lnTo>
                    <a:lnTo>
                      <a:pt x="14882" y="23134"/>
                    </a:lnTo>
                    <a:lnTo>
                      <a:pt x="15234" y="23510"/>
                    </a:lnTo>
                    <a:lnTo>
                      <a:pt x="15468" y="24263"/>
                    </a:lnTo>
                    <a:lnTo>
                      <a:pt x="15468" y="24639"/>
                    </a:lnTo>
                    <a:lnTo>
                      <a:pt x="15234" y="25203"/>
                    </a:lnTo>
                    <a:lnTo>
                      <a:pt x="15117" y="25579"/>
                    </a:lnTo>
                    <a:lnTo>
                      <a:pt x="14882" y="25956"/>
                    </a:lnTo>
                    <a:lnTo>
                      <a:pt x="14882" y="26332"/>
                    </a:lnTo>
                    <a:lnTo>
                      <a:pt x="14882" y="27084"/>
                    </a:lnTo>
                    <a:lnTo>
                      <a:pt x="15937" y="28213"/>
                    </a:lnTo>
                    <a:lnTo>
                      <a:pt x="16875" y="30658"/>
                    </a:lnTo>
                    <a:lnTo>
                      <a:pt x="17929" y="33855"/>
                    </a:lnTo>
                    <a:lnTo>
                      <a:pt x="19570" y="37241"/>
                    </a:lnTo>
                    <a:lnTo>
                      <a:pt x="21328" y="40062"/>
                    </a:lnTo>
                    <a:lnTo>
                      <a:pt x="22500" y="43260"/>
                    </a:lnTo>
                    <a:lnTo>
                      <a:pt x="23203" y="46645"/>
                    </a:lnTo>
                    <a:lnTo>
                      <a:pt x="24023" y="49843"/>
                    </a:lnTo>
                    <a:lnTo>
                      <a:pt x="24960" y="52288"/>
                    </a:lnTo>
                    <a:lnTo>
                      <a:pt x="25429" y="53040"/>
                    </a:lnTo>
                    <a:lnTo>
                      <a:pt x="25429" y="53793"/>
                    </a:lnTo>
                    <a:lnTo>
                      <a:pt x="25429" y="54921"/>
                    </a:lnTo>
                    <a:lnTo>
                      <a:pt x="25429" y="55673"/>
                    </a:lnTo>
                    <a:lnTo>
                      <a:pt x="25429" y="56426"/>
                    </a:lnTo>
                    <a:lnTo>
                      <a:pt x="25429" y="56990"/>
                    </a:lnTo>
                    <a:lnTo>
                      <a:pt x="25664" y="57742"/>
                    </a:lnTo>
                    <a:lnTo>
                      <a:pt x="25898" y="57742"/>
                    </a:lnTo>
                    <a:lnTo>
                      <a:pt x="26367" y="58119"/>
                    </a:lnTo>
                    <a:lnTo>
                      <a:pt x="26953" y="58119"/>
                    </a:lnTo>
                    <a:lnTo>
                      <a:pt x="27421" y="58119"/>
                    </a:lnTo>
                    <a:lnTo>
                      <a:pt x="28125" y="58119"/>
                    </a:lnTo>
                    <a:lnTo>
                      <a:pt x="28593" y="58495"/>
                    </a:lnTo>
                    <a:lnTo>
                      <a:pt x="29062" y="58871"/>
                    </a:lnTo>
                    <a:lnTo>
                      <a:pt x="29296" y="59247"/>
                    </a:lnTo>
                    <a:lnTo>
                      <a:pt x="29296" y="60376"/>
                    </a:lnTo>
                    <a:lnTo>
                      <a:pt x="29414" y="61128"/>
                    </a:lnTo>
                    <a:lnTo>
                      <a:pt x="29414" y="61692"/>
                    </a:lnTo>
                    <a:lnTo>
                      <a:pt x="29648" y="62445"/>
                    </a:lnTo>
                    <a:lnTo>
                      <a:pt x="29882" y="63197"/>
                    </a:lnTo>
                    <a:lnTo>
                      <a:pt x="30117" y="63573"/>
                    </a:lnTo>
                    <a:lnTo>
                      <a:pt x="30117" y="64326"/>
                    </a:lnTo>
                    <a:lnTo>
                      <a:pt x="30117" y="65454"/>
                    </a:lnTo>
                    <a:lnTo>
                      <a:pt x="29882" y="66018"/>
                    </a:lnTo>
                    <a:lnTo>
                      <a:pt x="29648" y="66771"/>
                    </a:lnTo>
                    <a:lnTo>
                      <a:pt x="29296" y="67523"/>
                    </a:lnTo>
                    <a:lnTo>
                      <a:pt x="29062" y="67899"/>
                    </a:lnTo>
                    <a:lnTo>
                      <a:pt x="28593" y="67899"/>
                    </a:lnTo>
                    <a:lnTo>
                      <a:pt x="28359" y="67523"/>
                    </a:lnTo>
                    <a:lnTo>
                      <a:pt x="28359" y="67147"/>
                    </a:lnTo>
                    <a:lnTo>
                      <a:pt x="27656" y="65078"/>
                    </a:lnTo>
                    <a:lnTo>
                      <a:pt x="26367" y="62068"/>
                    </a:lnTo>
                    <a:lnTo>
                      <a:pt x="24023" y="59247"/>
                    </a:lnTo>
                    <a:lnTo>
                      <a:pt x="22031" y="56990"/>
                    </a:lnTo>
                    <a:lnTo>
                      <a:pt x="20507" y="55297"/>
                    </a:lnTo>
                    <a:lnTo>
                      <a:pt x="19335" y="53793"/>
                    </a:lnTo>
                    <a:lnTo>
                      <a:pt x="19570" y="52664"/>
                    </a:lnTo>
                    <a:lnTo>
                      <a:pt x="20039" y="51347"/>
                    </a:lnTo>
                    <a:lnTo>
                      <a:pt x="20039" y="49467"/>
                    </a:lnTo>
                    <a:lnTo>
                      <a:pt x="19570" y="47021"/>
                    </a:lnTo>
                    <a:lnTo>
                      <a:pt x="18398" y="44764"/>
                    </a:lnTo>
                    <a:lnTo>
                      <a:pt x="16640" y="42319"/>
                    </a:lnTo>
                    <a:lnTo>
                      <a:pt x="15234" y="40815"/>
                    </a:lnTo>
                    <a:lnTo>
                      <a:pt x="14179" y="40438"/>
                    </a:lnTo>
                    <a:lnTo>
                      <a:pt x="13007" y="40062"/>
                    </a:lnTo>
                    <a:lnTo>
                      <a:pt x="11718" y="38934"/>
                    </a:lnTo>
                    <a:lnTo>
                      <a:pt x="10312" y="37241"/>
                    </a:lnTo>
                    <a:lnTo>
                      <a:pt x="9492" y="35736"/>
                    </a:lnTo>
                    <a:lnTo>
                      <a:pt x="9257" y="34608"/>
                    </a:lnTo>
                    <a:lnTo>
                      <a:pt x="9492" y="34231"/>
                    </a:lnTo>
                    <a:lnTo>
                      <a:pt x="9609" y="34231"/>
                    </a:lnTo>
                    <a:lnTo>
                      <a:pt x="10078" y="34231"/>
                    </a:lnTo>
                    <a:lnTo>
                      <a:pt x="10781" y="34231"/>
                    </a:lnTo>
                    <a:lnTo>
                      <a:pt x="11250" y="34608"/>
                    </a:lnTo>
                    <a:lnTo>
                      <a:pt x="11718" y="34608"/>
                    </a:lnTo>
                    <a:lnTo>
                      <a:pt x="12187" y="34608"/>
                    </a:lnTo>
                    <a:lnTo>
                      <a:pt x="12304" y="34231"/>
                    </a:lnTo>
                    <a:lnTo>
                      <a:pt x="12304" y="32915"/>
                    </a:lnTo>
                    <a:lnTo>
                      <a:pt x="12304" y="30282"/>
                    </a:lnTo>
                    <a:lnTo>
                      <a:pt x="11718" y="27836"/>
                    </a:lnTo>
                    <a:lnTo>
                      <a:pt x="10312" y="25579"/>
                    </a:lnTo>
                    <a:lnTo>
                      <a:pt x="8085" y="23887"/>
                    </a:lnTo>
                    <a:lnTo>
                      <a:pt x="6328" y="21630"/>
                    </a:lnTo>
                    <a:lnTo>
                      <a:pt x="5625" y="19561"/>
                    </a:lnTo>
                    <a:lnTo>
                      <a:pt x="5156" y="16927"/>
                    </a:lnTo>
                    <a:lnTo>
                      <a:pt x="4453" y="13730"/>
                    </a:lnTo>
                    <a:lnTo>
                      <a:pt x="3398" y="10156"/>
                    </a:lnTo>
                    <a:lnTo>
                      <a:pt x="2226" y="7147"/>
                    </a:lnTo>
                    <a:lnTo>
                      <a:pt x="1289" y="5454"/>
                    </a:lnTo>
                    <a:lnTo>
                      <a:pt x="703" y="3573"/>
                    </a:lnTo>
                    <a:lnTo>
                      <a:pt x="0" y="1880"/>
                    </a:lnTo>
                    <a:lnTo>
                      <a:pt x="9257"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35"/>
              <p:cNvSpPr/>
              <p:nvPr/>
            </p:nvSpPr>
            <p:spPr>
              <a:xfrm>
                <a:off x="4979988" y="5373688"/>
                <a:ext cx="228600" cy="222300"/>
              </a:xfrm>
              <a:custGeom>
                <a:avLst/>
                <a:gdLst/>
                <a:ahLst/>
                <a:cxnLst/>
                <a:rect l="l" t="t" r="r" b="b"/>
                <a:pathLst>
                  <a:path w="120000" h="120000" extrusionOk="0">
                    <a:moveTo>
                      <a:pt x="49166" y="0"/>
                    </a:moveTo>
                    <a:lnTo>
                      <a:pt x="57500" y="0"/>
                    </a:lnTo>
                    <a:lnTo>
                      <a:pt x="70000" y="0"/>
                    </a:lnTo>
                    <a:lnTo>
                      <a:pt x="84166" y="0"/>
                    </a:lnTo>
                    <a:lnTo>
                      <a:pt x="95833" y="0"/>
                    </a:lnTo>
                    <a:lnTo>
                      <a:pt x="94166" y="59142"/>
                    </a:lnTo>
                    <a:lnTo>
                      <a:pt x="108333" y="57428"/>
                    </a:lnTo>
                    <a:lnTo>
                      <a:pt x="108333" y="60857"/>
                    </a:lnTo>
                    <a:lnTo>
                      <a:pt x="108333" y="62571"/>
                    </a:lnTo>
                    <a:lnTo>
                      <a:pt x="110000" y="66000"/>
                    </a:lnTo>
                    <a:lnTo>
                      <a:pt x="111666" y="66000"/>
                    </a:lnTo>
                    <a:lnTo>
                      <a:pt x="115000" y="66000"/>
                    </a:lnTo>
                    <a:lnTo>
                      <a:pt x="120000" y="64285"/>
                    </a:lnTo>
                    <a:lnTo>
                      <a:pt x="116666" y="68571"/>
                    </a:lnTo>
                    <a:lnTo>
                      <a:pt x="110000" y="73714"/>
                    </a:lnTo>
                    <a:lnTo>
                      <a:pt x="105000" y="80571"/>
                    </a:lnTo>
                    <a:lnTo>
                      <a:pt x="100833" y="85714"/>
                    </a:lnTo>
                    <a:lnTo>
                      <a:pt x="97500" y="90000"/>
                    </a:lnTo>
                    <a:lnTo>
                      <a:pt x="95833" y="93428"/>
                    </a:lnTo>
                    <a:lnTo>
                      <a:pt x="94166" y="98571"/>
                    </a:lnTo>
                    <a:lnTo>
                      <a:pt x="94166" y="100285"/>
                    </a:lnTo>
                    <a:lnTo>
                      <a:pt x="90833" y="102000"/>
                    </a:lnTo>
                    <a:lnTo>
                      <a:pt x="89166" y="103714"/>
                    </a:lnTo>
                    <a:lnTo>
                      <a:pt x="84166" y="107142"/>
                    </a:lnTo>
                    <a:lnTo>
                      <a:pt x="81666" y="109714"/>
                    </a:lnTo>
                    <a:lnTo>
                      <a:pt x="76666" y="114857"/>
                    </a:lnTo>
                    <a:lnTo>
                      <a:pt x="71666" y="120000"/>
                    </a:lnTo>
                    <a:lnTo>
                      <a:pt x="70000" y="118285"/>
                    </a:lnTo>
                    <a:lnTo>
                      <a:pt x="62500" y="114857"/>
                    </a:lnTo>
                    <a:lnTo>
                      <a:pt x="52500" y="114857"/>
                    </a:lnTo>
                    <a:lnTo>
                      <a:pt x="41666" y="114857"/>
                    </a:lnTo>
                    <a:lnTo>
                      <a:pt x="31666" y="111428"/>
                    </a:lnTo>
                    <a:lnTo>
                      <a:pt x="24166" y="105428"/>
                    </a:lnTo>
                    <a:lnTo>
                      <a:pt x="12500" y="95142"/>
                    </a:lnTo>
                    <a:lnTo>
                      <a:pt x="0" y="85714"/>
                    </a:lnTo>
                    <a:lnTo>
                      <a:pt x="7500" y="73714"/>
                    </a:lnTo>
                    <a:lnTo>
                      <a:pt x="15833" y="64285"/>
                    </a:lnTo>
                    <a:lnTo>
                      <a:pt x="20833" y="55714"/>
                    </a:lnTo>
                    <a:lnTo>
                      <a:pt x="24166" y="54000"/>
                    </a:lnTo>
                    <a:lnTo>
                      <a:pt x="28333" y="54000"/>
                    </a:lnTo>
                    <a:lnTo>
                      <a:pt x="36666" y="54000"/>
                    </a:lnTo>
                    <a:lnTo>
                      <a:pt x="47500" y="54000"/>
                    </a:lnTo>
                    <a:lnTo>
                      <a:pt x="55833" y="52285"/>
                    </a:lnTo>
                    <a:lnTo>
                      <a:pt x="60833" y="48857"/>
                    </a:lnTo>
                    <a:lnTo>
                      <a:pt x="59166" y="44571"/>
                    </a:lnTo>
                    <a:lnTo>
                      <a:pt x="54166" y="36000"/>
                    </a:lnTo>
                    <a:lnTo>
                      <a:pt x="45833" y="29142"/>
                    </a:lnTo>
                    <a:lnTo>
                      <a:pt x="41666" y="24857"/>
                    </a:lnTo>
                    <a:lnTo>
                      <a:pt x="40000" y="21428"/>
                    </a:lnTo>
                    <a:lnTo>
                      <a:pt x="41666" y="19714"/>
                    </a:lnTo>
                    <a:lnTo>
                      <a:pt x="43333" y="16285"/>
                    </a:lnTo>
                    <a:lnTo>
                      <a:pt x="43333" y="12857"/>
                    </a:lnTo>
                    <a:lnTo>
                      <a:pt x="44166" y="7714"/>
                    </a:lnTo>
                    <a:lnTo>
                      <a:pt x="45833" y="4285"/>
                    </a:lnTo>
                    <a:lnTo>
                      <a:pt x="47500" y="1714"/>
                    </a:lnTo>
                    <a:lnTo>
                      <a:pt x="49166"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35"/>
              <p:cNvSpPr/>
              <p:nvPr/>
            </p:nvSpPr>
            <p:spPr>
              <a:xfrm>
                <a:off x="5159375" y="5340350"/>
                <a:ext cx="69900" cy="142800"/>
              </a:xfrm>
              <a:custGeom>
                <a:avLst/>
                <a:gdLst/>
                <a:ahLst/>
                <a:cxnLst/>
                <a:rect l="l" t="t" r="r" b="b"/>
                <a:pathLst>
                  <a:path w="120000" h="120000" extrusionOk="0">
                    <a:moveTo>
                      <a:pt x="79090" y="0"/>
                    </a:moveTo>
                    <a:lnTo>
                      <a:pt x="90000" y="1333"/>
                    </a:lnTo>
                    <a:lnTo>
                      <a:pt x="98181" y="4000"/>
                    </a:lnTo>
                    <a:lnTo>
                      <a:pt x="109090" y="6666"/>
                    </a:lnTo>
                    <a:lnTo>
                      <a:pt x="120000" y="12000"/>
                    </a:lnTo>
                    <a:lnTo>
                      <a:pt x="109090" y="17333"/>
                    </a:lnTo>
                    <a:lnTo>
                      <a:pt x="98181" y="20000"/>
                    </a:lnTo>
                    <a:lnTo>
                      <a:pt x="90000" y="25333"/>
                    </a:lnTo>
                    <a:lnTo>
                      <a:pt x="84545" y="37333"/>
                    </a:lnTo>
                    <a:lnTo>
                      <a:pt x="90000" y="53333"/>
                    </a:lnTo>
                    <a:lnTo>
                      <a:pt x="90000" y="68000"/>
                    </a:lnTo>
                    <a:lnTo>
                      <a:pt x="90000" y="84000"/>
                    </a:lnTo>
                    <a:lnTo>
                      <a:pt x="79090" y="94666"/>
                    </a:lnTo>
                    <a:lnTo>
                      <a:pt x="62727" y="98666"/>
                    </a:lnTo>
                    <a:lnTo>
                      <a:pt x="51818" y="106666"/>
                    </a:lnTo>
                    <a:lnTo>
                      <a:pt x="46363" y="117333"/>
                    </a:lnTo>
                    <a:lnTo>
                      <a:pt x="0" y="120000"/>
                    </a:lnTo>
                    <a:lnTo>
                      <a:pt x="5454" y="28000"/>
                    </a:lnTo>
                    <a:lnTo>
                      <a:pt x="16363" y="28000"/>
                    </a:lnTo>
                    <a:lnTo>
                      <a:pt x="21818" y="28000"/>
                    </a:lnTo>
                    <a:lnTo>
                      <a:pt x="27272" y="25333"/>
                    </a:lnTo>
                    <a:lnTo>
                      <a:pt x="32727" y="22666"/>
                    </a:lnTo>
                    <a:lnTo>
                      <a:pt x="35454" y="17333"/>
                    </a:lnTo>
                    <a:lnTo>
                      <a:pt x="46363" y="9333"/>
                    </a:lnTo>
                    <a:lnTo>
                      <a:pt x="57272" y="4000"/>
                    </a:lnTo>
                    <a:lnTo>
                      <a:pt x="68181" y="1333"/>
                    </a:lnTo>
                    <a:lnTo>
                      <a:pt x="7909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35"/>
              <p:cNvSpPr/>
              <p:nvPr/>
            </p:nvSpPr>
            <p:spPr>
              <a:xfrm>
                <a:off x="5948363" y="5245100"/>
                <a:ext cx="155700" cy="125400"/>
              </a:xfrm>
              <a:custGeom>
                <a:avLst/>
                <a:gdLst/>
                <a:ahLst/>
                <a:cxnLst/>
                <a:rect l="l" t="t" r="r" b="b"/>
                <a:pathLst>
                  <a:path w="120000" h="120000" extrusionOk="0">
                    <a:moveTo>
                      <a:pt x="66122" y="0"/>
                    </a:moveTo>
                    <a:lnTo>
                      <a:pt x="83265" y="6075"/>
                    </a:lnTo>
                    <a:lnTo>
                      <a:pt x="101632" y="12151"/>
                    </a:lnTo>
                    <a:lnTo>
                      <a:pt x="119999" y="19746"/>
                    </a:lnTo>
                    <a:lnTo>
                      <a:pt x="116326" y="66835"/>
                    </a:lnTo>
                    <a:lnTo>
                      <a:pt x="111428" y="120000"/>
                    </a:lnTo>
                    <a:lnTo>
                      <a:pt x="96734" y="110886"/>
                    </a:lnTo>
                    <a:lnTo>
                      <a:pt x="78367" y="104810"/>
                    </a:lnTo>
                    <a:lnTo>
                      <a:pt x="55102" y="107848"/>
                    </a:lnTo>
                    <a:lnTo>
                      <a:pt x="33061" y="113924"/>
                    </a:lnTo>
                    <a:lnTo>
                      <a:pt x="17142" y="110886"/>
                    </a:lnTo>
                    <a:lnTo>
                      <a:pt x="4897" y="101772"/>
                    </a:lnTo>
                    <a:lnTo>
                      <a:pt x="0" y="92658"/>
                    </a:lnTo>
                    <a:lnTo>
                      <a:pt x="9795" y="85063"/>
                    </a:lnTo>
                    <a:lnTo>
                      <a:pt x="26938" y="85063"/>
                    </a:lnTo>
                    <a:lnTo>
                      <a:pt x="45306" y="85063"/>
                    </a:lnTo>
                    <a:lnTo>
                      <a:pt x="61224" y="85063"/>
                    </a:lnTo>
                    <a:lnTo>
                      <a:pt x="75918" y="82025"/>
                    </a:lnTo>
                    <a:lnTo>
                      <a:pt x="83265" y="75949"/>
                    </a:lnTo>
                    <a:lnTo>
                      <a:pt x="78367" y="63797"/>
                    </a:lnTo>
                    <a:lnTo>
                      <a:pt x="71020" y="53164"/>
                    </a:lnTo>
                    <a:lnTo>
                      <a:pt x="61224" y="37974"/>
                    </a:lnTo>
                    <a:lnTo>
                      <a:pt x="55102" y="25822"/>
                    </a:lnTo>
                    <a:lnTo>
                      <a:pt x="50204" y="15189"/>
                    </a:lnTo>
                    <a:lnTo>
                      <a:pt x="55102" y="6075"/>
                    </a:lnTo>
                    <a:lnTo>
                      <a:pt x="66122"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6" name="Google Shape;316;p35"/>
              <p:cNvSpPr/>
              <p:nvPr/>
            </p:nvSpPr>
            <p:spPr>
              <a:xfrm>
                <a:off x="6092825" y="5265738"/>
                <a:ext cx="182700" cy="108000"/>
              </a:xfrm>
              <a:custGeom>
                <a:avLst/>
                <a:gdLst/>
                <a:ahLst/>
                <a:cxnLst/>
                <a:rect l="l" t="t" r="r" b="b"/>
                <a:pathLst>
                  <a:path w="120000" h="120000" extrusionOk="0">
                    <a:moveTo>
                      <a:pt x="7304" y="0"/>
                    </a:moveTo>
                    <a:lnTo>
                      <a:pt x="13565" y="0"/>
                    </a:lnTo>
                    <a:lnTo>
                      <a:pt x="21913" y="3529"/>
                    </a:lnTo>
                    <a:lnTo>
                      <a:pt x="26086" y="0"/>
                    </a:lnTo>
                    <a:lnTo>
                      <a:pt x="39652" y="0"/>
                    </a:lnTo>
                    <a:lnTo>
                      <a:pt x="59478" y="3529"/>
                    </a:lnTo>
                    <a:lnTo>
                      <a:pt x="80347" y="17647"/>
                    </a:lnTo>
                    <a:lnTo>
                      <a:pt x="100173" y="31764"/>
                    </a:lnTo>
                    <a:lnTo>
                      <a:pt x="113739" y="47647"/>
                    </a:lnTo>
                    <a:lnTo>
                      <a:pt x="120000" y="68823"/>
                    </a:lnTo>
                    <a:lnTo>
                      <a:pt x="115826" y="82941"/>
                    </a:lnTo>
                    <a:lnTo>
                      <a:pt x="107478" y="84705"/>
                    </a:lnTo>
                    <a:lnTo>
                      <a:pt x="93913" y="84705"/>
                    </a:lnTo>
                    <a:lnTo>
                      <a:pt x="78260" y="84705"/>
                    </a:lnTo>
                    <a:lnTo>
                      <a:pt x="61565" y="84705"/>
                    </a:lnTo>
                    <a:lnTo>
                      <a:pt x="45913" y="91764"/>
                    </a:lnTo>
                    <a:lnTo>
                      <a:pt x="30260" y="102352"/>
                    </a:lnTo>
                    <a:lnTo>
                      <a:pt x="19826" y="112941"/>
                    </a:lnTo>
                    <a:lnTo>
                      <a:pt x="11478" y="120000"/>
                    </a:lnTo>
                    <a:lnTo>
                      <a:pt x="4173" y="116470"/>
                    </a:lnTo>
                    <a:lnTo>
                      <a:pt x="0" y="116470"/>
                    </a:lnTo>
                    <a:lnTo>
                      <a:pt x="4173" y="54705"/>
                    </a:lnTo>
                    <a:lnTo>
                      <a:pt x="7304"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7" name="Google Shape;317;p35"/>
              <p:cNvSpPr/>
              <p:nvPr/>
            </p:nvSpPr>
            <p:spPr>
              <a:xfrm>
                <a:off x="5256213" y="5529263"/>
                <a:ext cx="227100" cy="234900"/>
              </a:xfrm>
              <a:custGeom>
                <a:avLst/>
                <a:gdLst/>
                <a:ahLst/>
                <a:cxnLst/>
                <a:rect l="l" t="t" r="r" b="b"/>
                <a:pathLst>
                  <a:path w="120000" h="120000" extrusionOk="0">
                    <a:moveTo>
                      <a:pt x="120000" y="0"/>
                    </a:moveTo>
                    <a:lnTo>
                      <a:pt x="120000" y="1621"/>
                    </a:lnTo>
                    <a:lnTo>
                      <a:pt x="120000" y="2432"/>
                    </a:lnTo>
                    <a:lnTo>
                      <a:pt x="118321" y="13783"/>
                    </a:lnTo>
                    <a:lnTo>
                      <a:pt x="118321" y="20270"/>
                    </a:lnTo>
                    <a:lnTo>
                      <a:pt x="116643" y="25945"/>
                    </a:lnTo>
                    <a:lnTo>
                      <a:pt x="113286" y="30810"/>
                    </a:lnTo>
                    <a:lnTo>
                      <a:pt x="109930" y="37297"/>
                    </a:lnTo>
                    <a:lnTo>
                      <a:pt x="109930" y="47837"/>
                    </a:lnTo>
                    <a:lnTo>
                      <a:pt x="109930" y="59189"/>
                    </a:lnTo>
                    <a:lnTo>
                      <a:pt x="109930" y="69729"/>
                    </a:lnTo>
                    <a:lnTo>
                      <a:pt x="109930" y="77837"/>
                    </a:lnTo>
                    <a:lnTo>
                      <a:pt x="106573" y="86756"/>
                    </a:lnTo>
                    <a:lnTo>
                      <a:pt x="103216" y="96486"/>
                    </a:lnTo>
                    <a:lnTo>
                      <a:pt x="101538" y="105405"/>
                    </a:lnTo>
                    <a:lnTo>
                      <a:pt x="101538" y="113513"/>
                    </a:lnTo>
                    <a:lnTo>
                      <a:pt x="103216" y="115135"/>
                    </a:lnTo>
                    <a:lnTo>
                      <a:pt x="106573" y="118378"/>
                    </a:lnTo>
                    <a:lnTo>
                      <a:pt x="100699" y="120000"/>
                    </a:lnTo>
                    <a:lnTo>
                      <a:pt x="95664" y="118378"/>
                    </a:lnTo>
                    <a:lnTo>
                      <a:pt x="92307" y="116756"/>
                    </a:lnTo>
                    <a:lnTo>
                      <a:pt x="83916" y="115135"/>
                    </a:lnTo>
                    <a:lnTo>
                      <a:pt x="73006" y="115135"/>
                    </a:lnTo>
                    <a:lnTo>
                      <a:pt x="64615" y="113513"/>
                    </a:lnTo>
                    <a:lnTo>
                      <a:pt x="61258" y="111891"/>
                    </a:lnTo>
                    <a:lnTo>
                      <a:pt x="58741" y="111891"/>
                    </a:lnTo>
                    <a:lnTo>
                      <a:pt x="53706" y="111891"/>
                    </a:lnTo>
                    <a:lnTo>
                      <a:pt x="48671" y="111891"/>
                    </a:lnTo>
                    <a:lnTo>
                      <a:pt x="46993" y="107027"/>
                    </a:lnTo>
                    <a:lnTo>
                      <a:pt x="43636" y="103783"/>
                    </a:lnTo>
                    <a:lnTo>
                      <a:pt x="39440" y="100540"/>
                    </a:lnTo>
                    <a:lnTo>
                      <a:pt x="31048" y="94864"/>
                    </a:lnTo>
                    <a:lnTo>
                      <a:pt x="20979" y="85135"/>
                    </a:lnTo>
                    <a:lnTo>
                      <a:pt x="13426" y="76216"/>
                    </a:lnTo>
                    <a:lnTo>
                      <a:pt x="5034" y="68108"/>
                    </a:lnTo>
                    <a:lnTo>
                      <a:pt x="1678" y="66486"/>
                    </a:lnTo>
                    <a:lnTo>
                      <a:pt x="0" y="63243"/>
                    </a:lnTo>
                    <a:lnTo>
                      <a:pt x="0" y="60810"/>
                    </a:lnTo>
                    <a:lnTo>
                      <a:pt x="0" y="59189"/>
                    </a:lnTo>
                    <a:lnTo>
                      <a:pt x="11748" y="55945"/>
                    </a:lnTo>
                    <a:lnTo>
                      <a:pt x="11748" y="55945"/>
                    </a:lnTo>
                    <a:lnTo>
                      <a:pt x="13426" y="54324"/>
                    </a:lnTo>
                    <a:lnTo>
                      <a:pt x="16783" y="52702"/>
                    </a:lnTo>
                    <a:lnTo>
                      <a:pt x="18461" y="49459"/>
                    </a:lnTo>
                    <a:lnTo>
                      <a:pt x="20139" y="47837"/>
                    </a:lnTo>
                    <a:lnTo>
                      <a:pt x="20139" y="47837"/>
                    </a:lnTo>
                    <a:lnTo>
                      <a:pt x="20139" y="44594"/>
                    </a:lnTo>
                    <a:lnTo>
                      <a:pt x="18461" y="42972"/>
                    </a:lnTo>
                    <a:lnTo>
                      <a:pt x="18461" y="40540"/>
                    </a:lnTo>
                    <a:lnTo>
                      <a:pt x="18461" y="38918"/>
                    </a:lnTo>
                    <a:lnTo>
                      <a:pt x="20139" y="35675"/>
                    </a:lnTo>
                    <a:lnTo>
                      <a:pt x="20979" y="34054"/>
                    </a:lnTo>
                    <a:lnTo>
                      <a:pt x="24335" y="32432"/>
                    </a:lnTo>
                    <a:lnTo>
                      <a:pt x="29370" y="30810"/>
                    </a:lnTo>
                    <a:lnTo>
                      <a:pt x="43636" y="29189"/>
                    </a:lnTo>
                    <a:lnTo>
                      <a:pt x="53706" y="25945"/>
                    </a:lnTo>
                    <a:lnTo>
                      <a:pt x="60419" y="18648"/>
                    </a:lnTo>
                    <a:lnTo>
                      <a:pt x="62937" y="13783"/>
                    </a:lnTo>
                    <a:lnTo>
                      <a:pt x="71328" y="12162"/>
                    </a:lnTo>
                    <a:lnTo>
                      <a:pt x="80559" y="12162"/>
                    </a:lnTo>
                    <a:lnTo>
                      <a:pt x="87272" y="12162"/>
                    </a:lnTo>
                    <a:lnTo>
                      <a:pt x="92307" y="10540"/>
                    </a:lnTo>
                    <a:lnTo>
                      <a:pt x="100699" y="5675"/>
                    </a:lnTo>
                    <a:lnTo>
                      <a:pt x="109930" y="1621"/>
                    </a:lnTo>
                    <a:lnTo>
                      <a:pt x="12000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35"/>
              <p:cNvSpPr/>
              <p:nvPr/>
            </p:nvSpPr>
            <p:spPr>
              <a:xfrm>
                <a:off x="5338763" y="5748338"/>
                <a:ext cx="171300" cy="142800"/>
              </a:xfrm>
              <a:custGeom>
                <a:avLst/>
                <a:gdLst/>
                <a:ahLst/>
                <a:cxnLst/>
                <a:rect l="l" t="t" r="r" b="b"/>
                <a:pathLst>
                  <a:path w="120000" h="120000" extrusionOk="0">
                    <a:moveTo>
                      <a:pt x="20000" y="0"/>
                    </a:moveTo>
                    <a:lnTo>
                      <a:pt x="23333" y="0"/>
                    </a:lnTo>
                    <a:lnTo>
                      <a:pt x="27777" y="2666"/>
                    </a:lnTo>
                    <a:lnTo>
                      <a:pt x="38888" y="5333"/>
                    </a:lnTo>
                    <a:lnTo>
                      <a:pt x="53333" y="5333"/>
                    </a:lnTo>
                    <a:lnTo>
                      <a:pt x="64444" y="8000"/>
                    </a:lnTo>
                    <a:lnTo>
                      <a:pt x="68888" y="10666"/>
                    </a:lnTo>
                    <a:lnTo>
                      <a:pt x="75555" y="13333"/>
                    </a:lnTo>
                    <a:lnTo>
                      <a:pt x="83333" y="10666"/>
                    </a:lnTo>
                    <a:lnTo>
                      <a:pt x="94444" y="28000"/>
                    </a:lnTo>
                    <a:lnTo>
                      <a:pt x="106666" y="48000"/>
                    </a:lnTo>
                    <a:lnTo>
                      <a:pt x="120000" y="66666"/>
                    </a:lnTo>
                    <a:lnTo>
                      <a:pt x="115555" y="74666"/>
                    </a:lnTo>
                    <a:lnTo>
                      <a:pt x="115555" y="81333"/>
                    </a:lnTo>
                    <a:lnTo>
                      <a:pt x="113333" y="89333"/>
                    </a:lnTo>
                    <a:lnTo>
                      <a:pt x="115555" y="94666"/>
                    </a:lnTo>
                    <a:lnTo>
                      <a:pt x="115555" y="100000"/>
                    </a:lnTo>
                    <a:lnTo>
                      <a:pt x="113333" y="105333"/>
                    </a:lnTo>
                    <a:lnTo>
                      <a:pt x="111111" y="112000"/>
                    </a:lnTo>
                    <a:lnTo>
                      <a:pt x="108888" y="120000"/>
                    </a:lnTo>
                    <a:lnTo>
                      <a:pt x="101111" y="120000"/>
                    </a:lnTo>
                    <a:lnTo>
                      <a:pt x="92222" y="117333"/>
                    </a:lnTo>
                    <a:lnTo>
                      <a:pt x="85555" y="114666"/>
                    </a:lnTo>
                    <a:lnTo>
                      <a:pt x="81111" y="109333"/>
                    </a:lnTo>
                    <a:lnTo>
                      <a:pt x="78888" y="105333"/>
                    </a:lnTo>
                    <a:lnTo>
                      <a:pt x="78888" y="97333"/>
                    </a:lnTo>
                    <a:lnTo>
                      <a:pt x="76666" y="89333"/>
                    </a:lnTo>
                    <a:lnTo>
                      <a:pt x="75555" y="81333"/>
                    </a:lnTo>
                    <a:lnTo>
                      <a:pt x="68888" y="77333"/>
                    </a:lnTo>
                    <a:lnTo>
                      <a:pt x="62222" y="72000"/>
                    </a:lnTo>
                    <a:lnTo>
                      <a:pt x="57777" y="69333"/>
                    </a:lnTo>
                    <a:lnTo>
                      <a:pt x="51111" y="69333"/>
                    </a:lnTo>
                    <a:lnTo>
                      <a:pt x="48888" y="66666"/>
                    </a:lnTo>
                    <a:lnTo>
                      <a:pt x="47777" y="64000"/>
                    </a:lnTo>
                    <a:lnTo>
                      <a:pt x="45555" y="58666"/>
                    </a:lnTo>
                    <a:lnTo>
                      <a:pt x="43333" y="56000"/>
                    </a:lnTo>
                    <a:lnTo>
                      <a:pt x="38888" y="53333"/>
                    </a:lnTo>
                    <a:lnTo>
                      <a:pt x="36666" y="50666"/>
                    </a:lnTo>
                    <a:lnTo>
                      <a:pt x="32222" y="50666"/>
                    </a:lnTo>
                    <a:lnTo>
                      <a:pt x="30000" y="53333"/>
                    </a:lnTo>
                    <a:lnTo>
                      <a:pt x="30000" y="56000"/>
                    </a:lnTo>
                    <a:lnTo>
                      <a:pt x="27777" y="56000"/>
                    </a:lnTo>
                    <a:lnTo>
                      <a:pt x="25555" y="58666"/>
                    </a:lnTo>
                    <a:lnTo>
                      <a:pt x="23333" y="58666"/>
                    </a:lnTo>
                    <a:lnTo>
                      <a:pt x="20000" y="58666"/>
                    </a:lnTo>
                    <a:lnTo>
                      <a:pt x="15555" y="56000"/>
                    </a:lnTo>
                    <a:lnTo>
                      <a:pt x="6666" y="50666"/>
                    </a:lnTo>
                    <a:lnTo>
                      <a:pt x="2222" y="45333"/>
                    </a:lnTo>
                    <a:lnTo>
                      <a:pt x="0" y="38666"/>
                    </a:lnTo>
                    <a:lnTo>
                      <a:pt x="0" y="33333"/>
                    </a:lnTo>
                    <a:lnTo>
                      <a:pt x="0" y="25333"/>
                    </a:lnTo>
                    <a:lnTo>
                      <a:pt x="2222" y="20000"/>
                    </a:lnTo>
                    <a:lnTo>
                      <a:pt x="4444" y="17333"/>
                    </a:lnTo>
                    <a:lnTo>
                      <a:pt x="6666" y="13333"/>
                    </a:lnTo>
                    <a:lnTo>
                      <a:pt x="8888" y="8000"/>
                    </a:lnTo>
                    <a:lnTo>
                      <a:pt x="6666" y="0"/>
                    </a:lnTo>
                    <a:lnTo>
                      <a:pt x="13333" y="0"/>
                    </a:lnTo>
                    <a:lnTo>
                      <a:pt x="2000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9" name="Google Shape;319;p35"/>
              <p:cNvSpPr/>
              <p:nvPr/>
            </p:nvSpPr>
            <p:spPr>
              <a:xfrm>
                <a:off x="5494338" y="5824538"/>
                <a:ext cx="311100" cy="130200"/>
              </a:xfrm>
              <a:custGeom>
                <a:avLst/>
                <a:gdLst/>
                <a:ahLst/>
                <a:cxnLst/>
                <a:rect l="l" t="t" r="r" b="b"/>
                <a:pathLst>
                  <a:path w="120000" h="120000" extrusionOk="0">
                    <a:moveTo>
                      <a:pt x="69795" y="0"/>
                    </a:moveTo>
                    <a:lnTo>
                      <a:pt x="78979" y="2926"/>
                    </a:lnTo>
                    <a:lnTo>
                      <a:pt x="85714" y="5853"/>
                    </a:lnTo>
                    <a:lnTo>
                      <a:pt x="94285" y="11707"/>
                    </a:lnTo>
                    <a:lnTo>
                      <a:pt x="101020" y="19024"/>
                    </a:lnTo>
                    <a:lnTo>
                      <a:pt x="108367" y="33658"/>
                    </a:lnTo>
                    <a:lnTo>
                      <a:pt x="112040" y="48292"/>
                    </a:lnTo>
                    <a:lnTo>
                      <a:pt x="114489" y="58536"/>
                    </a:lnTo>
                    <a:lnTo>
                      <a:pt x="117551" y="67317"/>
                    </a:lnTo>
                    <a:lnTo>
                      <a:pt x="119999" y="73170"/>
                    </a:lnTo>
                    <a:lnTo>
                      <a:pt x="119999" y="79024"/>
                    </a:lnTo>
                    <a:lnTo>
                      <a:pt x="118775" y="84878"/>
                    </a:lnTo>
                    <a:lnTo>
                      <a:pt x="117551" y="86341"/>
                    </a:lnTo>
                    <a:lnTo>
                      <a:pt x="115102" y="92195"/>
                    </a:lnTo>
                    <a:lnTo>
                      <a:pt x="113265" y="98048"/>
                    </a:lnTo>
                    <a:lnTo>
                      <a:pt x="110816" y="103902"/>
                    </a:lnTo>
                    <a:lnTo>
                      <a:pt x="107142" y="112682"/>
                    </a:lnTo>
                    <a:lnTo>
                      <a:pt x="103469" y="120000"/>
                    </a:lnTo>
                    <a:lnTo>
                      <a:pt x="97959" y="106829"/>
                    </a:lnTo>
                    <a:lnTo>
                      <a:pt x="93061" y="92195"/>
                    </a:lnTo>
                    <a:lnTo>
                      <a:pt x="90612" y="79024"/>
                    </a:lnTo>
                    <a:lnTo>
                      <a:pt x="91836" y="70243"/>
                    </a:lnTo>
                    <a:lnTo>
                      <a:pt x="94285" y="61463"/>
                    </a:lnTo>
                    <a:lnTo>
                      <a:pt x="94285" y="52682"/>
                    </a:lnTo>
                    <a:lnTo>
                      <a:pt x="93061" y="48292"/>
                    </a:lnTo>
                    <a:lnTo>
                      <a:pt x="91836" y="42439"/>
                    </a:lnTo>
                    <a:lnTo>
                      <a:pt x="89387" y="39512"/>
                    </a:lnTo>
                    <a:lnTo>
                      <a:pt x="85714" y="36585"/>
                    </a:lnTo>
                    <a:lnTo>
                      <a:pt x="80204" y="33658"/>
                    </a:lnTo>
                    <a:lnTo>
                      <a:pt x="72857" y="36585"/>
                    </a:lnTo>
                    <a:lnTo>
                      <a:pt x="66122" y="42439"/>
                    </a:lnTo>
                    <a:lnTo>
                      <a:pt x="62448" y="52682"/>
                    </a:lnTo>
                    <a:lnTo>
                      <a:pt x="61224" y="58536"/>
                    </a:lnTo>
                    <a:lnTo>
                      <a:pt x="59999" y="61463"/>
                    </a:lnTo>
                    <a:lnTo>
                      <a:pt x="57551" y="64390"/>
                    </a:lnTo>
                    <a:lnTo>
                      <a:pt x="55714" y="67317"/>
                    </a:lnTo>
                    <a:lnTo>
                      <a:pt x="53265" y="70243"/>
                    </a:lnTo>
                    <a:lnTo>
                      <a:pt x="52040" y="73170"/>
                    </a:lnTo>
                    <a:lnTo>
                      <a:pt x="52040" y="76097"/>
                    </a:lnTo>
                    <a:lnTo>
                      <a:pt x="53265" y="81951"/>
                    </a:lnTo>
                    <a:lnTo>
                      <a:pt x="54489" y="86341"/>
                    </a:lnTo>
                    <a:lnTo>
                      <a:pt x="56326" y="89268"/>
                    </a:lnTo>
                    <a:lnTo>
                      <a:pt x="57551" y="95121"/>
                    </a:lnTo>
                    <a:lnTo>
                      <a:pt x="58775" y="98048"/>
                    </a:lnTo>
                    <a:lnTo>
                      <a:pt x="57551" y="103902"/>
                    </a:lnTo>
                    <a:lnTo>
                      <a:pt x="56326" y="109756"/>
                    </a:lnTo>
                    <a:lnTo>
                      <a:pt x="55714" y="112682"/>
                    </a:lnTo>
                    <a:lnTo>
                      <a:pt x="53265" y="118536"/>
                    </a:lnTo>
                    <a:lnTo>
                      <a:pt x="50816" y="120000"/>
                    </a:lnTo>
                    <a:lnTo>
                      <a:pt x="48367" y="120000"/>
                    </a:lnTo>
                    <a:lnTo>
                      <a:pt x="45918" y="120000"/>
                    </a:lnTo>
                    <a:lnTo>
                      <a:pt x="43469" y="118536"/>
                    </a:lnTo>
                    <a:lnTo>
                      <a:pt x="42244" y="115609"/>
                    </a:lnTo>
                    <a:lnTo>
                      <a:pt x="40408" y="109756"/>
                    </a:lnTo>
                    <a:lnTo>
                      <a:pt x="39183" y="103902"/>
                    </a:lnTo>
                    <a:lnTo>
                      <a:pt x="36734" y="103902"/>
                    </a:lnTo>
                    <a:lnTo>
                      <a:pt x="34285" y="100975"/>
                    </a:lnTo>
                    <a:lnTo>
                      <a:pt x="31836" y="100975"/>
                    </a:lnTo>
                    <a:lnTo>
                      <a:pt x="29387" y="95121"/>
                    </a:lnTo>
                    <a:lnTo>
                      <a:pt x="26938" y="89268"/>
                    </a:lnTo>
                    <a:lnTo>
                      <a:pt x="18979" y="76097"/>
                    </a:lnTo>
                    <a:lnTo>
                      <a:pt x="9795" y="67317"/>
                    </a:lnTo>
                    <a:lnTo>
                      <a:pt x="0" y="61463"/>
                    </a:lnTo>
                    <a:lnTo>
                      <a:pt x="1224" y="52682"/>
                    </a:lnTo>
                    <a:lnTo>
                      <a:pt x="2448" y="45365"/>
                    </a:lnTo>
                    <a:lnTo>
                      <a:pt x="3673" y="39512"/>
                    </a:lnTo>
                    <a:lnTo>
                      <a:pt x="3673" y="33658"/>
                    </a:lnTo>
                    <a:lnTo>
                      <a:pt x="2448" y="27804"/>
                    </a:lnTo>
                    <a:lnTo>
                      <a:pt x="3673" y="19024"/>
                    </a:lnTo>
                    <a:lnTo>
                      <a:pt x="3673" y="11707"/>
                    </a:lnTo>
                    <a:lnTo>
                      <a:pt x="6122" y="2926"/>
                    </a:lnTo>
                    <a:lnTo>
                      <a:pt x="11020" y="14634"/>
                    </a:lnTo>
                    <a:lnTo>
                      <a:pt x="14081" y="19024"/>
                    </a:lnTo>
                    <a:lnTo>
                      <a:pt x="16530" y="24878"/>
                    </a:lnTo>
                    <a:lnTo>
                      <a:pt x="25102" y="33658"/>
                    </a:lnTo>
                    <a:lnTo>
                      <a:pt x="33061" y="39512"/>
                    </a:lnTo>
                    <a:lnTo>
                      <a:pt x="41020" y="39512"/>
                    </a:lnTo>
                    <a:lnTo>
                      <a:pt x="49591" y="27804"/>
                    </a:lnTo>
                    <a:lnTo>
                      <a:pt x="59999" y="8780"/>
                    </a:lnTo>
                    <a:lnTo>
                      <a:pt x="69795"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35"/>
              <p:cNvSpPr/>
              <p:nvPr/>
            </p:nvSpPr>
            <p:spPr>
              <a:xfrm>
                <a:off x="5411788" y="5073650"/>
                <a:ext cx="549300" cy="180900"/>
              </a:xfrm>
              <a:custGeom>
                <a:avLst/>
                <a:gdLst/>
                <a:ahLst/>
                <a:cxnLst/>
                <a:rect l="l" t="t" r="r" b="b"/>
                <a:pathLst>
                  <a:path w="120000" h="120000" extrusionOk="0">
                    <a:moveTo>
                      <a:pt x="32254" y="0"/>
                    </a:moveTo>
                    <a:lnTo>
                      <a:pt x="41271" y="4210"/>
                    </a:lnTo>
                    <a:lnTo>
                      <a:pt x="51329" y="12631"/>
                    </a:lnTo>
                    <a:lnTo>
                      <a:pt x="61387" y="25263"/>
                    </a:lnTo>
                    <a:lnTo>
                      <a:pt x="71445" y="36842"/>
                    </a:lnTo>
                    <a:lnTo>
                      <a:pt x="80115" y="51578"/>
                    </a:lnTo>
                    <a:lnTo>
                      <a:pt x="87398" y="63157"/>
                    </a:lnTo>
                    <a:lnTo>
                      <a:pt x="93294" y="69473"/>
                    </a:lnTo>
                    <a:lnTo>
                      <a:pt x="98150" y="73684"/>
                    </a:lnTo>
                    <a:lnTo>
                      <a:pt x="102658" y="75789"/>
                    </a:lnTo>
                    <a:lnTo>
                      <a:pt x="107514" y="81052"/>
                    </a:lnTo>
                    <a:lnTo>
                      <a:pt x="112716" y="89473"/>
                    </a:lnTo>
                    <a:lnTo>
                      <a:pt x="116878" y="99999"/>
                    </a:lnTo>
                    <a:lnTo>
                      <a:pt x="119306" y="107368"/>
                    </a:lnTo>
                    <a:lnTo>
                      <a:pt x="120000" y="111578"/>
                    </a:lnTo>
                    <a:lnTo>
                      <a:pt x="116878" y="115789"/>
                    </a:lnTo>
                    <a:lnTo>
                      <a:pt x="109942" y="117894"/>
                    </a:lnTo>
                    <a:lnTo>
                      <a:pt x="101965" y="119999"/>
                    </a:lnTo>
                    <a:lnTo>
                      <a:pt x="93988" y="119999"/>
                    </a:lnTo>
                    <a:lnTo>
                      <a:pt x="86705" y="117894"/>
                    </a:lnTo>
                    <a:lnTo>
                      <a:pt x="82196" y="115789"/>
                    </a:lnTo>
                    <a:lnTo>
                      <a:pt x="80809" y="113684"/>
                    </a:lnTo>
                    <a:lnTo>
                      <a:pt x="80115" y="111578"/>
                    </a:lnTo>
                    <a:lnTo>
                      <a:pt x="80115" y="109473"/>
                    </a:lnTo>
                    <a:lnTo>
                      <a:pt x="80809" y="105263"/>
                    </a:lnTo>
                    <a:lnTo>
                      <a:pt x="80809" y="103157"/>
                    </a:lnTo>
                    <a:lnTo>
                      <a:pt x="81502" y="99999"/>
                    </a:lnTo>
                    <a:lnTo>
                      <a:pt x="81502" y="97894"/>
                    </a:lnTo>
                    <a:lnTo>
                      <a:pt x="81502" y="95789"/>
                    </a:lnTo>
                    <a:lnTo>
                      <a:pt x="80809" y="91578"/>
                    </a:lnTo>
                    <a:lnTo>
                      <a:pt x="78728" y="89473"/>
                    </a:lnTo>
                    <a:lnTo>
                      <a:pt x="75953" y="87368"/>
                    </a:lnTo>
                    <a:lnTo>
                      <a:pt x="70751" y="78947"/>
                    </a:lnTo>
                    <a:lnTo>
                      <a:pt x="66242" y="71578"/>
                    </a:lnTo>
                    <a:lnTo>
                      <a:pt x="62080" y="61052"/>
                    </a:lnTo>
                    <a:lnTo>
                      <a:pt x="57572" y="51578"/>
                    </a:lnTo>
                    <a:lnTo>
                      <a:pt x="51329" y="47368"/>
                    </a:lnTo>
                    <a:lnTo>
                      <a:pt x="41271" y="45263"/>
                    </a:lnTo>
                    <a:lnTo>
                      <a:pt x="33988" y="41052"/>
                    </a:lnTo>
                    <a:lnTo>
                      <a:pt x="31560" y="32631"/>
                    </a:lnTo>
                    <a:lnTo>
                      <a:pt x="30867" y="26315"/>
                    </a:lnTo>
                    <a:lnTo>
                      <a:pt x="28092" y="18947"/>
                    </a:lnTo>
                    <a:lnTo>
                      <a:pt x="24624" y="14736"/>
                    </a:lnTo>
                    <a:lnTo>
                      <a:pt x="20115" y="21052"/>
                    </a:lnTo>
                    <a:lnTo>
                      <a:pt x="16300" y="28421"/>
                    </a:lnTo>
                    <a:lnTo>
                      <a:pt x="11445" y="38947"/>
                    </a:lnTo>
                    <a:lnTo>
                      <a:pt x="6936" y="47368"/>
                    </a:lnTo>
                    <a:lnTo>
                      <a:pt x="2774" y="51578"/>
                    </a:lnTo>
                    <a:lnTo>
                      <a:pt x="0" y="47368"/>
                    </a:lnTo>
                    <a:lnTo>
                      <a:pt x="693" y="43157"/>
                    </a:lnTo>
                    <a:lnTo>
                      <a:pt x="3468" y="32631"/>
                    </a:lnTo>
                    <a:lnTo>
                      <a:pt x="7976" y="23157"/>
                    </a:lnTo>
                    <a:lnTo>
                      <a:pt x="14913" y="12631"/>
                    </a:lnTo>
                    <a:lnTo>
                      <a:pt x="22890" y="4210"/>
                    </a:lnTo>
                    <a:lnTo>
                      <a:pt x="32254"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35"/>
              <p:cNvSpPr/>
              <p:nvPr/>
            </p:nvSpPr>
            <p:spPr>
              <a:xfrm>
                <a:off x="5738813" y="5340350"/>
                <a:ext cx="109500" cy="33300"/>
              </a:xfrm>
              <a:custGeom>
                <a:avLst/>
                <a:gdLst/>
                <a:ahLst/>
                <a:cxnLst/>
                <a:rect l="l" t="t" r="r" b="b"/>
                <a:pathLst>
                  <a:path w="120000" h="120000" extrusionOk="0">
                    <a:moveTo>
                      <a:pt x="19130" y="0"/>
                    </a:moveTo>
                    <a:lnTo>
                      <a:pt x="46956" y="0"/>
                    </a:lnTo>
                    <a:lnTo>
                      <a:pt x="73043" y="5714"/>
                    </a:lnTo>
                    <a:lnTo>
                      <a:pt x="100869" y="28571"/>
                    </a:lnTo>
                    <a:lnTo>
                      <a:pt x="116521" y="62857"/>
                    </a:lnTo>
                    <a:lnTo>
                      <a:pt x="120000" y="97142"/>
                    </a:lnTo>
                    <a:lnTo>
                      <a:pt x="109565" y="120000"/>
                    </a:lnTo>
                    <a:lnTo>
                      <a:pt x="86956" y="120000"/>
                    </a:lnTo>
                    <a:lnTo>
                      <a:pt x="59130" y="108571"/>
                    </a:lnTo>
                    <a:lnTo>
                      <a:pt x="33043" y="85714"/>
                    </a:lnTo>
                    <a:lnTo>
                      <a:pt x="13913" y="51428"/>
                    </a:lnTo>
                    <a:lnTo>
                      <a:pt x="0" y="28571"/>
                    </a:lnTo>
                    <a:lnTo>
                      <a:pt x="3478" y="0"/>
                    </a:lnTo>
                    <a:lnTo>
                      <a:pt x="19130"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35"/>
              <p:cNvSpPr/>
              <p:nvPr/>
            </p:nvSpPr>
            <p:spPr>
              <a:xfrm>
                <a:off x="6348413" y="5330825"/>
                <a:ext cx="88800" cy="39600"/>
              </a:xfrm>
              <a:custGeom>
                <a:avLst/>
                <a:gdLst/>
                <a:ahLst/>
                <a:cxnLst/>
                <a:rect l="l" t="t" r="r" b="b"/>
                <a:pathLst>
                  <a:path w="120000" h="120000" extrusionOk="0">
                    <a:moveTo>
                      <a:pt x="36428" y="0"/>
                    </a:moveTo>
                    <a:lnTo>
                      <a:pt x="70714" y="0"/>
                    </a:lnTo>
                    <a:lnTo>
                      <a:pt x="94285" y="19200"/>
                    </a:lnTo>
                    <a:lnTo>
                      <a:pt x="115714" y="33600"/>
                    </a:lnTo>
                    <a:lnTo>
                      <a:pt x="119999" y="62400"/>
                    </a:lnTo>
                    <a:lnTo>
                      <a:pt x="107142" y="91200"/>
                    </a:lnTo>
                    <a:lnTo>
                      <a:pt x="81428" y="110400"/>
                    </a:lnTo>
                    <a:lnTo>
                      <a:pt x="53571" y="120000"/>
                    </a:lnTo>
                    <a:lnTo>
                      <a:pt x="25714" y="110400"/>
                    </a:lnTo>
                    <a:lnTo>
                      <a:pt x="0" y="62400"/>
                    </a:lnTo>
                    <a:lnTo>
                      <a:pt x="0" y="28800"/>
                    </a:lnTo>
                    <a:lnTo>
                      <a:pt x="12857" y="9600"/>
                    </a:lnTo>
                    <a:lnTo>
                      <a:pt x="36428"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23" name="Google Shape;323;p35"/>
            <p:cNvGrpSpPr/>
            <p:nvPr/>
          </p:nvGrpSpPr>
          <p:grpSpPr>
            <a:xfrm>
              <a:off x="2063827" y="1900083"/>
              <a:ext cx="2942088" cy="2260531"/>
              <a:chOff x="2376488" y="273050"/>
              <a:chExt cx="4749900" cy="3649550"/>
            </a:xfrm>
          </p:grpSpPr>
          <p:sp>
            <p:nvSpPr>
              <p:cNvPr id="324" name="Google Shape;324;p35"/>
              <p:cNvSpPr/>
              <p:nvPr/>
            </p:nvSpPr>
            <p:spPr>
              <a:xfrm>
                <a:off x="2376488" y="1346200"/>
                <a:ext cx="4749900" cy="2576400"/>
              </a:xfrm>
              <a:custGeom>
                <a:avLst/>
                <a:gdLst/>
                <a:ahLst/>
                <a:cxnLst/>
                <a:rect l="l" t="t" r="r" b="b"/>
                <a:pathLst>
                  <a:path w="120000" h="120000" extrusionOk="0">
                    <a:moveTo>
                      <a:pt x="104278" y="95970"/>
                    </a:moveTo>
                    <a:lnTo>
                      <a:pt x="104679" y="96118"/>
                    </a:lnTo>
                    <a:lnTo>
                      <a:pt x="105280" y="96266"/>
                    </a:lnTo>
                    <a:lnTo>
                      <a:pt x="105962" y="96709"/>
                    </a:lnTo>
                    <a:lnTo>
                      <a:pt x="106684" y="97079"/>
                    </a:lnTo>
                    <a:lnTo>
                      <a:pt x="107286" y="97523"/>
                    </a:lnTo>
                    <a:lnTo>
                      <a:pt x="107647" y="98114"/>
                    </a:lnTo>
                    <a:lnTo>
                      <a:pt x="107807" y="98558"/>
                    </a:lnTo>
                    <a:lnTo>
                      <a:pt x="107647" y="98780"/>
                    </a:lnTo>
                    <a:lnTo>
                      <a:pt x="107205" y="98780"/>
                    </a:lnTo>
                    <a:lnTo>
                      <a:pt x="106684" y="98558"/>
                    </a:lnTo>
                    <a:lnTo>
                      <a:pt x="105962" y="98114"/>
                    </a:lnTo>
                    <a:lnTo>
                      <a:pt x="105280" y="97670"/>
                    </a:lnTo>
                    <a:lnTo>
                      <a:pt x="104759" y="97079"/>
                    </a:lnTo>
                    <a:lnTo>
                      <a:pt x="104278" y="96561"/>
                    </a:lnTo>
                    <a:lnTo>
                      <a:pt x="104117" y="96266"/>
                    </a:lnTo>
                    <a:lnTo>
                      <a:pt x="104278" y="95970"/>
                    </a:lnTo>
                    <a:close/>
                    <a:moveTo>
                      <a:pt x="17847" y="92865"/>
                    </a:moveTo>
                    <a:lnTo>
                      <a:pt x="18328" y="93012"/>
                    </a:lnTo>
                    <a:lnTo>
                      <a:pt x="18850" y="93530"/>
                    </a:lnTo>
                    <a:lnTo>
                      <a:pt x="19411" y="94121"/>
                    </a:lnTo>
                    <a:lnTo>
                      <a:pt x="20013" y="94417"/>
                    </a:lnTo>
                    <a:lnTo>
                      <a:pt x="20534" y="94269"/>
                    </a:lnTo>
                    <a:lnTo>
                      <a:pt x="20935" y="94565"/>
                    </a:lnTo>
                    <a:lnTo>
                      <a:pt x="21336" y="95231"/>
                    </a:lnTo>
                    <a:lnTo>
                      <a:pt x="21697" y="96118"/>
                    </a:lnTo>
                    <a:lnTo>
                      <a:pt x="22018" y="96931"/>
                    </a:lnTo>
                    <a:lnTo>
                      <a:pt x="22179" y="97523"/>
                    </a:lnTo>
                    <a:lnTo>
                      <a:pt x="22379" y="97966"/>
                    </a:lnTo>
                    <a:lnTo>
                      <a:pt x="22860" y="98262"/>
                    </a:lnTo>
                    <a:lnTo>
                      <a:pt x="23302" y="98558"/>
                    </a:lnTo>
                    <a:lnTo>
                      <a:pt x="23703" y="98927"/>
                    </a:lnTo>
                    <a:lnTo>
                      <a:pt x="23863" y="99075"/>
                    </a:lnTo>
                    <a:lnTo>
                      <a:pt x="24024" y="99223"/>
                    </a:lnTo>
                    <a:lnTo>
                      <a:pt x="24224" y="99371"/>
                    </a:lnTo>
                    <a:lnTo>
                      <a:pt x="24385" y="99371"/>
                    </a:lnTo>
                    <a:lnTo>
                      <a:pt x="24465" y="99519"/>
                    </a:lnTo>
                    <a:lnTo>
                      <a:pt x="24545" y="99519"/>
                    </a:lnTo>
                    <a:lnTo>
                      <a:pt x="24625" y="99667"/>
                    </a:lnTo>
                    <a:lnTo>
                      <a:pt x="24545" y="99963"/>
                    </a:lnTo>
                    <a:lnTo>
                      <a:pt x="24465" y="100406"/>
                    </a:lnTo>
                    <a:lnTo>
                      <a:pt x="24385" y="100924"/>
                    </a:lnTo>
                    <a:lnTo>
                      <a:pt x="23382" y="101072"/>
                    </a:lnTo>
                    <a:lnTo>
                      <a:pt x="22299" y="100924"/>
                    </a:lnTo>
                    <a:lnTo>
                      <a:pt x="22179" y="100628"/>
                    </a:lnTo>
                    <a:lnTo>
                      <a:pt x="22018" y="100406"/>
                    </a:lnTo>
                    <a:lnTo>
                      <a:pt x="21858" y="100110"/>
                    </a:lnTo>
                    <a:lnTo>
                      <a:pt x="21697" y="99815"/>
                    </a:lnTo>
                    <a:lnTo>
                      <a:pt x="21697" y="99519"/>
                    </a:lnTo>
                    <a:lnTo>
                      <a:pt x="21617" y="99371"/>
                    </a:lnTo>
                    <a:lnTo>
                      <a:pt x="21617" y="99223"/>
                    </a:lnTo>
                    <a:lnTo>
                      <a:pt x="21457" y="99223"/>
                    </a:lnTo>
                    <a:lnTo>
                      <a:pt x="21377" y="99223"/>
                    </a:lnTo>
                    <a:lnTo>
                      <a:pt x="21256" y="99223"/>
                    </a:lnTo>
                    <a:lnTo>
                      <a:pt x="21096" y="99075"/>
                    </a:lnTo>
                    <a:lnTo>
                      <a:pt x="21016" y="98927"/>
                    </a:lnTo>
                    <a:lnTo>
                      <a:pt x="20935" y="98706"/>
                    </a:lnTo>
                    <a:lnTo>
                      <a:pt x="20775" y="98410"/>
                    </a:lnTo>
                    <a:lnTo>
                      <a:pt x="20695" y="98114"/>
                    </a:lnTo>
                    <a:lnTo>
                      <a:pt x="20614" y="97818"/>
                    </a:lnTo>
                    <a:lnTo>
                      <a:pt x="20454" y="97670"/>
                    </a:lnTo>
                    <a:lnTo>
                      <a:pt x="20334" y="97523"/>
                    </a:lnTo>
                    <a:lnTo>
                      <a:pt x="20093" y="97523"/>
                    </a:lnTo>
                    <a:lnTo>
                      <a:pt x="19933" y="97227"/>
                    </a:lnTo>
                    <a:lnTo>
                      <a:pt x="19772" y="97079"/>
                    </a:lnTo>
                    <a:lnTo>
                      <a:pt x="19692" y="96857"/>
                    </a:lnTo>
                    <a:lnTo>
                      <a:pt x="19532" y="96561"/>
                    </a:lnTo>
                    <a:lnTo>
                      <a:pt x="19411" y="96561"/>
                    </a:lnTo>
                    <a:lnTo>
                      <a:pt x="19251" y="96414"/>
                    </a:lnTo>
                    <a:lnTo>
                      <a:pt x="19090" y="96118"/>
                    </a:lnTo>
                    <a:lnTo>
                      <a:pt x="19010" y="95822"/>
                    </a:lnTo>
                    <a:lnTo>
                      <a:pt x="18850" y="95526"/>
                    </a:lnTo>
                    <a:lnTo>
                      <a:pt x="18689" y="95378"/>
                    </a:lnTo>
                    <a:lnTo>
                      <a:pt x="18609" y="95157"/>
                    </a:lnTo>
                    <a:lnTo>
                      <a:pt x="18449" y="95157"/>
                    </a:lnTo>
                    <a:lnTo>
                      <a:pt x="18248" y="95157"/>
                    </a:lnTo>
                    <a:lnTo>
                      <a:pt x="18088" y="95157"/>
                    </a:lnTo>
                    <a:lnTo>
                      <a:pt x="17927" y="95009"/>
                    </a:lnTo>
                    <a:lnTo>
                      <a:pt x="17847" y="94713"/>
                    </a:lnTo>
                    <a:lnTo>
                      <a:pt x="17847" y="94417"/>
                    </a:lnTo>
                    <a:lnTo>
                      <a:pt x="17767" y="94121"/>
                    </a:lnTo>
                    <a:lnTo>
                      <a:pt x="17687" y="93974"/>
                    </a:lnTo>
                    <a:lnTo>
                      <a:pt x="17606" y="93826"/>
                    </a:lnTo>
                    <a:lnTo>
                      <a:pt x="17446" y="93826"/>
                    </a:lnTo>
                    <a:lnTo>
                      <a:pt x="17406" y="93678"/>
                    </a:lnTo>
                    <a:lnTo>
                      <a:pt x="17326" y="93530"/>
                    </a:lnTo>
                    <a:lnTo>
                      <a:pt x="17326" y="93382"/>
                    </a:lnTo>
                    <a:lnTo>
                      <a:pt x="17406" y="93160"/>
                    </a:lnTo>
                    <a:lnTo>
                      <a:pt x="17847" y="92865"/>
                    </a:lnTo>
                    <a:close/>
                    <a:moveTo>
                      <a:pt x="115748" y="90573"/>
                    </a:moveTo>
                    <a:lnTo>
                      <a:pt x="115989" y="90720"/>
                    </a:lnTo>
                    <a:lnTo>
                      <a:pt x="116069" y="90868"/>
                    </a:lnTo>
                    <a:lnTo>
                      <a:pt x="116149" y="91016"/>
                    </a:lnTo>
                    <a:lnTo>
                      <a:pt x="116069" y="91312"/>
                    </a:lnTo>
                    <a:lnTo>
                      <a:pt x="115909" y="91534"/>
                    </a:lnTo>
                    <a:lnTo>
                      <a:pt x="115588" y="91977"/>
                    </a:lnTo>
                    <a:lnTo>
                      <a:pt x="115427" y="92717"/>
                    </a:lnTo>
                    <a:lnTo>
                      <a:pt x="115307" y="93382"/>
                    </a:lnTo>
                    <a:lnTo>
                      <a:pt x="114986" y="94269"/>
                    </a:lnTo>
                    <a:lnTo>
                      <a:pt x="114745" y="94861"/>
                    </a:lnTo>
                    <a:lnTo>
                      <a:pt x="114665" y="95231"/>
                    </a:lnTo>
                    <a:lnTo>
                      <a:pt x="114585" y="95674"/>
                    </a:lnTo>
                    <a:lnTo>
                      <a:pt x="114585" y="95970"/>
                    </a:lnTo>
                    <a:lnTo>
                      <a:pt x="114665" y="96266"/>
                    </a:lnTo>
                    <a:lnTo>
                      <a:pt x="114745" y="96414"/>
                    </a:lnTo>
                    <a:lnTo>
                      <a:pt x="114745" y="96266"/>
                    </a:lnTo>
                    <a:lnTo>
                      <a:pt x="114826" y="96118"/>
                    </a:lnTo>
                    <a:lnTo>
                      <a:pt x="114906" y="95822"/>
                    </a:lnTo>
                    <a:lnTo>
                      <a:pt x="115066" y="95674"/>
                    </a:lnTo>
                    <a:lnTo>
                      <a:pt x="115227" y="95526"/>
                    </a:lnTo>
                    <a:lnTo>
                      <a:pt x="115427" y="95526"/>
                    </a:lnTo>
                    <a:lnTo>
                      <a:pt x="115588" y="95526"/>
                    </a:lnTo>
                    <a:lnTo>
                      <a:pt x="115748" y="95526"/>
                    </a:lnTo>
                    <a:lnTo>
                      <a:pt x="115828" y="95674"/>
                    </a:lnTo>
                    <a:lnTo>
                      <a:pt x="115909" y="95822"/>
                    </a:lnTo>
                    <a:lnTo>
                      <a:pt x="115909" y="95970"/>
                    </a:lnTo>
                    <a:lnTo>
                      <a:pt x="115828" y="96266"/>
                    </a:lnTo>
                    <a:lnTo>
                      <a:pt x="115828" y="96414"/>
                    </a:lnTo>
                    <a:lnTo>
                      <a:pt x="115989" y="96561"/>
                    </a:lnTo>
                    <a:lnTo>
                      <a:pt x="116069" y="96857"/>
                    </a:lnTo>
                    <a:lnTo>
                      <a:pt x="116229" y="96931"/>
                    </a:lnTo>
                    <a:lnTo>
                      <a:pt x="116390" y="97227"/>
                    </a:lnTo>
                    <a:lnTo>
                      <a:pt x="116430" y="97523"/>
                    </a:lnTo>
                    <a:lnTo>
                      <a:pt x="116510" y="97670"/>
                    </a:lnTo>
                    <a:lnTo>
                      <a:pt x="116671" y="97966"/>
                    </a:lnTo>
                    <a:lnTo>
                      <a:pt x="116831" y="98114"/>
                    </a:lnTo>
                    <a:lnTo>
                      <a:pt x="116991" y="98262"/>
                    </a:lnTo>
                    <a:lnTo>
                      <a:pt x="117232" y="98410"/>
                    </a:lnTo>
                    <a:lnTo>
                      <a:pt x="117352" y="98410"/>
                    </a:lnTo>
                    <a:lnTo>
                      <a:pt x="117513" y="98262"/>
                    </a:lnTo>
                    <a:lnTo>
                      <a:pt x="117593" y="98114"/>
                    </a:lnTo>
                    <a:lnTo>
                      <a:pt x="117673" y="97966"/>
                    </a:lnTo>
                    <a:lnTo>
                      <a:pt x="117673" y="97670"/>
                    </a:lnTo>
                    <a:lnTo>
                      <a:pt x="117834" y="97670"/>
                    </a:lnTo>
                    <a:lnTo>
                      <a:pt x="117994" y="97523"/>
                    </a:lnTo>
                    <a:lnTo>
                      <a:pt x="118155" y="97670"/>
                    </a:lnTo>
                    <a:lnTo>
                      <a:pt x="118355" y="97670"/>
                    </a:lnTo>
                    <a:lnTo>
                      <a:pt x="118516" y="97818"/>
                    </a:lnTo>
                    <a:lnTo>
                      <a:pt x="118676" y="97966"/>
                    </a:lnTo>
                    <a:lnTo>
                      <a:pt x="118836" y="98114"/>
                    </a:lnTo>
                    <a:lnTo>
                      <a:pt x="118836" y="98262"/>
                    </a:lnTo>
                    <a:lnTo>
                      <a:pt x="118756" y="98410"/>
                    </a:lnTo>
                    <a:lnTo>
                      <a:pt x="118516" y="98927"/>
                    </a:lnTo>
                    <a:lnTo>
                      <a:pt x="118355" y="99667"/>
                    </a:lnTo>
                    <a:lnTo>
                      <a:pt x="118355" y="100406"/>
                    </a:lnTo>
                    <a:lnTo>
                      <a:pt x="118435" y="100776"/>
                    </a:lnTo>
                    <a:lnTo>
                      <a:pt x="118676" y="100924"/>
                    </a:lnTo>
                    <a:lnTo>
                      <a:pt x="118836" y="100776"/>
                    </a:lnTo>
                    <a:lnTo>
                      <a:pt x="119077" y="100628"/>
                    </a:lnTo>
                    <a:lnTo>
                      <a:pt x="119237" y="100628"/>
                    </a:lnTo>
                    <a:lnTo>
                      <a:pt x="119278" y="100628"/>
                    </a:lnTo>
                    <a:lnTo>
                      <a:pt x="119358" y="100776"/>
                    </a:lnTo>
                    <a:lnTo>
                      <a:pt x="119438" y="100924"/>
                    </a:lnTo>
                    <a:lnTo>
                      <a:pt x="119358" y="101219"/>
                    </a:lnTo>
                    <a:lnTo>
                      <a:pt x="119237" y="101515"/>
                    </a:lnTo>
                    <a:lnTo>
                      <a:pt x="119077" y="101811"/>
                    </a:lnTo>
                    <a:lnTo>
                      <a:pt x="118997" y="102107"/>
                    </a:lnTo>
                    <a:lnTo>
                      <a:pt x="118997" y="102329"/>
                    </a:lnTo>
                    <a:lnTo>
                      <a:pt x="118997" y="102624"/>
                    </a:lnTo>
                    <a:lnTo>
                      <a:pt x="119077" y="102920"/>
                    </a:lnTo>
                    <a:lnTo>
                      <a:pt x="119157" y="103068"/>
                    </a:lnTo>
                    <a:lnTo>
                      <a:pt x="119237" y="102920"/>
                    </a:lnTo>
                    <a:lnTo>
                      <a:pt x="119278" y="102772"/>
                    </a:lnTo>
                    <a:lnTo>
                      <a:pt x="119358" y="102624"/>
                    </a:lnTo>
                    <a:lnTo>
                      <a:pt x="119518" y="102624"/>
                    </a:lnTo>
                    <a:lnTo>
                      <a:pt x="119679" y="102772"/>
                    </a:lnTo>
                    <a:lnTo>
                      <a:pt x="119759" y="102920"/>
                    </a:lnTo>
                    <a:lnTo>
                      <a:pt x="119919" y="103364"/>
                    </a:lnTo>
                    <a:lnTo>
                      <a:pt x="120000" y="103807"/>
                    </a:lnTo>
                    <a:lnTo>
                      <a:pt x="120000" y="104177"/>
                    </a:lnTo>
                    <a:lnTo>
                      <a:pt x="120000" y="104621"/>
                    </a:lnTo>
                    <a:lnTo>
                      <a:pt x="119919" y="105064"/>
                    </a:lnTo>
                    <a:lnTo>
                      <a:pt x="119598" y="105508"/>
                    </a:lnTo>
                    <a:lnTo>
                      <a:pt x="119077" y="105656"/>
                    </a:lnTo>
                    <a:lnTo>
                      <a:pt x="118596" y="105508"/>
                    </a:lnTo>
                    <a:lnTo>
                      <a:pt x="118315" y="105064"/>
                    </a:lnTo>
                    <a:lnTo>
                      <a:pt x="118235" y="104621"/>
                    </a:lnTo>
                    <a:lnTo>
                      <a:pt x="118315" y="104325"/>
                    </a:lnTo>
                    <a:lnTo>
                      <a:pt x="118235" y="104177"/>
                    </a:lnTo>
                    <a:lnTo>
                      <a:pt x="118155" y="103955"/>
                    </a:lnTo>
                    <a:lnTo>
                      <a:pt x="117994" y="103807"/>
                    </a:lnTo>
                    <a:lnTo>
                      <a:pt x="117834" y="103807"/>
                    </a:lnTo>
                    <a:lnTo>
                      <a:pt x="117593" y="103807"/>
                    </a:lnTo>
                    <a:lnTo>
                      <a:pt x="117352" y="103955"/>
                    </a:lnTo>
                    <a:lnTo>
                      <a:pt x="117232" y="104029"/>
                    </a:lnTo>
                    <a:lnTo>
                      <a:pt x="117072" y="104325"/>
                    </a:lnTo>
                    <a:lnTo>
                      <a:pt x="116911" y="104621"/>
                    </a:lnTo>
                    <a:lnTo>
                      <a:pt x="116751" y="104768"/>
                    </a:lnTo>
                    <a:lnTo>
                      <a:pt x="116590" y="104916"/>
                    </a:lnTo>
                    <a:lnTo>
                      <a:pt x="116430" y="105064"/>
                    </a:lnTo>
                    <a:lnTo>
                      <a:pt x="116390" y="105064"/>
                    </a:lnTo>
                    <a:lnTo>
                      <a:pt x="116310" y="105064"/>
                    </a:lnTo>
                    <a:lnTo>
                      <a:pt x="116229" y="104768"/>
                    </a:lnTo>
                    <a:lnTo>
                      <a:pt x="116229" y="104621"/>
                    </a:lnTo>
                    <a:lnTo>
                      <a:pt x="116310" y="104325"/>
                    </a:lnTo>
                    <a:lnTo>
                      <a:pt x="116390" y="104029"/>
                    </a:lnTo>
                    <a:lnTo>
                      <a:pt x="116510" y="103807"/>
                    </a:lnTo>
                    <a:lnTo>
                      <a:pt x="116590" y="103659"/>
                    </a:lnTo>
                    <a:lnTo>
                      <a:pt x="116671" y="103364"/>
                    </a:lnTo>
                    <a:lnTo>
                      <a:pt x="116751" y="103216"/>
                    </a:lnTo>
                    <a:lnTo>
                      <a:pt x="116751" y="103068"/>
                    </a:lnTo>
                    <a:lnTo>
                      <a:pt x="116671" y="103068"/>
                    </a:lnTo>
                    <a:lnTo>
                      <a:pt x="116510" y="103068"/>
                    </a:lnTo>
                    <a:lnTo>
                      <a:pt x="116229" y="102920"/>
                    </a:lnTo>
                    <a:lnTo>
                      <a:pt x="115989" y="102624"/>
                    </a:lnTo>
                    <a:lnTo>
                      <a:pt x="115828" y="102329"/>
                    </a:lnTo>
                    <a:lnTo>
                      <a:pt x="115588" y="102255"/>
                    </a:lnTo>
                    <a:lnTo>
                      <a:pt x="115307" y="102476"/>
                    </a:lnTo>
                    <a:lnTo>
                      <a:pt x="114665" y="103068"/>
                    </a:lnTo>
                    <a:lnTo>
                      <a:pt x="114064" y="103216"/>
                    </a:lnTo>
                    <a:lnTo>
                      <a:pt x="113382" y="103068"/>
                    </a:lnTo>
                    <a:lnTo>
                      <a:pt x="112820" y="103068"/>
                    </a:lnTo>
                    <a:lnTo>
                      <a:pt x="112299" y="103216"/>
                    </a:lnTo>
                    <a:lnTo>
                      <a:pt x="111737" y="103364"/>
                    </a:lnTo>
                    <a:lnTo>
                      <a:pt x="111296" y="103216"/>
                    </a:lnTo>
                    <a:lnTo>
                      <a:pt x="111136" y="102624"/>
                    </a:lnTo>
                    <a:lnTo>
                      <a:pt x="111216" y="102255"/>
                    </a:lnTo>
                    <a:lnTo>
                      <a:pt x="111457" y="101663"/>
                    </a:lnTo>
                    <a:lnTo>
                      <a:pt x="111657" y="100924"/>
                    </a:lnTo>
                    <a:lnTo>
                      <a:pt x="111818" y="100480"/>
                    </a:lnTo>
                    <a:lnTo>
                      <a:pt x="111737" y="100110"/>
                    </a:lnTo>
                    <a:lnTo>
                      <a:pt x="111577" y="99963"/>
                    </a:lnTo>
                    <a:lnTo>
                      <a:pt x="111577" y="99667"/>
                    </a:lnTo>
                    <a:lnTo>
                      <a:pt x="111577" y="99371"/>
                    </a:lnTo>
                    <a:lnTo>
                      <a:pt x="111737" y="99075"/>
                    </a:lnTo>
                    <a:lnTo>
                      <a:pt x="111898" y="98927"/>
                    </a:lnTo>
                    <a:lnTo>
                      <a:pt x="112058" y="98780"/>
                    </a:lnTo>
                    <a:lnTo>
                      <a:pt x="112299" y="98706"/>
                    </a:lnTo>
                    <a:lnTo>
                      <a:pt x="112500" y="98706"/>
                    </a:lnTo>
                    <a:lnTo>
                      <a:pt x="112820" y="98558"/>
                    </a:lnTo>
                    <a:lnTo>
                      <a:pt x="112981" y="97966"/>
                    </a:lnTo>
                    <a:lnTo>
                      <a:pt x="113061" y="97079"/>
                    </a:lnTo>
                    <a:lnTo>
                      <a:pt x="113061" y="96266"/>
                    </a:lnTo>
                    <a:lnTo>
                      <a:pt x="113221" y="95526"/>
                    </a:lnTo>
                    <a:lnTo>
                      <a:pt x="113502" y="94417"/>
                    </a:lnTo>
                    <a:lnTo>
                      <a:pt x="113983" y="93160"/>
                    </a:lnTo>
                    <a:lnTo>
                      <a:pt x="114425" y="92125"/>
                    </a:lnTo>
                    <a:lnTo>
                      <a:pt x="114906" y="91164"/>
                    </a:lnTo>
                    <a:lnTo>
                      <a:pt x="115307" y="90720"/>
                    </a:lnTo>
                    <a:lnTo>
                      <a:pt x="115508" y="90573"/>
                    </a:lnTo>
                    <a:lnTo>
                      <a:pt x="115748" y="90573"/>
                    </a:lnTo>
                    <a:close/>
                    <a:moveTo>
                      <a:pt x="57994" y="82513"/>
                    </a:moveTo>
                    <a:lnTo>
                      <a:pt x="57513" y="82735"/>
                    </a:lnTo>
                    <a:lnTo>
                      <a:pt x="57232" y="83327"/>
                    </a:lnTo>
                    <a:lnTo>
                      <a:pt x="57072" y="84066"/>
                    </a:lnTo>
                    <a:lnTo>
                      <a:pt x="57232" y="85323"/>
                    </a:lnTo>
                    <a:lnTo>
                      <a:pt x="57513" y="86876"/>
                    </a:lnTo>
                    <a:lnTo>
                      <a:pt x="58195" y="88280"/>
                    </a:lnTo>
                    <a:lnTo>
                      <a:pt x="59157" y="89611"/>
                    </a:lnTo>
                    <a:lnTo>
                      <a:pt x="59518" y="90277"/>
                    </a:lnTo>
                    <a:lnTo>
                      <a:pt x="59759" y="91312"/>
                    </a:lnTo>
                    <a:lnTo>
                      <a:pt x="59919" y="92273"/>
                    </a:lnTo>
                    <a:lnTo>
                      <a:pt x="59919" y="93160"/>
                    </a:lnTo>
                    <a:lnTo>
                      <a:pt x="60000" y="93826"/>
                    </a:lnTo>
                    <a:lnTo>
                      <a:pt x="60200" y="93974"/>
                    </a:lnTo>
                    <a:lnTo>
                      <a:pt x="60521" y="93678"/>
                    </a:lnTo>
                    <a:lnTo>
                      <a:pt x="60601" y="93012"/>
                    </a:lnTo>
                    <a:lnTo>
                      <a:pt x="60681" y="92125"/>
                    </a:lnTo>
                    <a:lnTo>
                      <a:pt x="60521" y="91164"/>
                    </a:lnTo>
                    <a:lnTo>
                      <a:pt x="60360" y="90129"/>
                    </a:lnTo>
                    <a:lnTo>
                      <a:pt x="60080" y="89020"/>
                    </a:lnTo>
                    <a:lnTo>
                      <a:pt x="59759" y="87319"/>
                    </a:lnTo>
                    <a:lnTo>
                      <a:pt x="59358" y="85619"/>
                    </a:lnTo>
                    <a:lnTo>
                      <a:pt x="59077" y="84066"/>
                    </a:lnTo>
                    <a:lnTo>
                      <a:pt x="58756" y="83031"/>
                    </a:lnTo>
                    <a:lnTo>
                      <a:pt x="58355" y="82661"/>
                    </a:lnTo>
                    <a:lnTo>
                      <a:pt x="57994" y="82513"/>
                    </a:lnTo>
                    <a:close/>
                    <a:moveTo>
                      <a:pt x="11671" y="82218"/>
                    </a:moveTo>
                    <a:lnTo>
                      <a:pt x="12072" y="82218"/>
                    </a:lnTo>
                    <a:lnTo>
                      <a:pt x="12312" y="82661"/>
                    </a:lnTo>
                    <a:lnTo>
                      <a:pt x="12473" y="83327"/>
                    </a:lnTo>
                    <a:lnTo>
                      <a:pt x="12553" y="84214"/>
                    </a:lnTo>
                    <a:lnTo>
                      <a:pt x="12593" y="85027"/>
                    </a:lnTo>
                    <a:lnTo>
                      <a:pt x="12834" y="85914"/>
                    </a:lnTo>
                    <a:lnTo>
                      <a:pt x="13074" y="86728"/>
                    </a:lnTo>
                    <a:lnTo>
                      <a:pt x="13235" y="87615"/>
                    </a:lnTo>
                    <a:lnTo>
                      <a:pt x="13155" y="87985"/>
                    </a:lnTo>
                    <a:lnTo>
                      <a:pt x="12834" y="87985"/>
                    </a:lnTo>
                    <a:lnTo>
                      <a:pt x="12473" y="87615"/>
                    </a:lnTo>
                    <a:lnTo>
                      <a:pt x="11991" y="86728"/>
                    </a:lnTo>
                    <a:lnTo>
                      <a:pt x="11550" y="85914"/>
                    </a:lnTo>
                    <a:lnTo>
                      <a:pt x="11149" y="84879"/>
                    </a:lnTo>
                    <a:lnTo>
                      <a:pt x="10909" y="83918"/>
                    </a:lnTo>
                    <a:lnTo>
                      <a:pt x="10828" y="83031"/>
                    </a:lnTo>
                    <a:lnTo>
                      <a:pt x="11069" y="82513"/>
                    </a:lnTo>
                    <a:lnTo>
                      <a:pt x="11671" y="82218"/>
                    </a:lnTo>
                    <a:close/>
                    <a:moveTo>
                      <a:pt x="83342" y="51682"/>
                    </a:moveTo>
                    <a:lnTo>
                      <a:pt x="83703" y="51977"/>
                    </a:lnTo>
                    <a:lnTo>
                      <a:pt x="83863" y="52347"/>
                    </a:lnTo>
                    <a:lnTo>
                      <a:pt x="83783" y="53086"/>
                    </a:lnTo>
                    <a:lnTo>
                      <a:pt x="83622" y="53678"/>
                    </a:lnTo>
                    <a:lnTo>
                      <a:pt x="83422" y="54195"/>
                    </a:lnTo>
                    <a:lnTo>
                      <a:pt x="83181" y="54491"/>
                    </a:lnTo>
                    <a:lnTo>
                      <a:pt x="82860" y="54343"/>
                    </a:lnTo>
                    <a:lnTo>
                      <a:pt x="82700" y="53974"/>
                    </a:lnTo>
                    <a:lnTo>
                      <a:pt x="82620" y="53234"/>
                    </a:lnTo>
                    <a:lnTo>
                      <a:pt x="82700" y="52495"/>
                    </a:lnTo>
                    <a:lnTo>
                      <a:pt x="82941" y="51977"/>
                    </a:lnTo>
                    <a:lnTo>
                      <a:pt x="83342" y="51682"/>
                    </a:lnTo>
                    <a:close/>
                    <a:moveTo>
                      <a:pt x="42513" y="49833"/>
                    </a:moveTo>
                    <a:lnTo>
                      <a:pt x="42112" y="49833"/>
                    </a:lnTo>
                    <a:lnTo>
                      <a:pt x="41671" y="50129"/>
                    </a:lnTo>
                    <a:lnTo>
                      <a:pt x="41029" y="50499"/>
                    </a:lnTo>
                    <a:lnTo>
                      <a:pt x="40347" y="51090"/>
                    </a:lnTo>
                    <a:lnTo>
                      <a:pt x="39786" y="51682"/>
                    </a:lnTo>
                    <a:lnTo>
                      <a:pt x="39264" y="52273"/>
                    </a:lnTo>
                    <a:lnTo>
                      <a:pt x="38943" y="52643"/>
                    </a:lnTo>
                    <a:lnTo>
                      <a:pt x="38502" y="53086"/>
                    </a:lnTo>
                    <a:lnTo>
                      <a:pt x="37941" y="52939"/>
                    </a:lnTo>
                    <a:lnTo>
                      <a:pt x="37419" y="52273"/>
                    </a:lnTo>
                    <a:lnTo>
                      <a:pt x="36858" y="51238"/>
                    </a:lnTo>
                    <a:lnTo>
                      <a:pt x="36497" y="50794"/>
                    </a:lnTo>
                    <a:lnTo>
                      <a:pt x="35935" y="50499"/>
                    </a:lnTo>
                    <a:lnTo>
                      <a:pt x="35334" y="50425"/>
                    </a:lnTo>
                    <a:lnTo>
                      <a:pt x="34893" y="50646"/>
                    </a:lnTo>
                    <a:lnTo>
                      <a:pt x="34732" y="50942"/>
                    </a:lnTo>
                    <a:lnTo>
                      <a:pt x="34933" y="51386"/>
                    </a:lnTo>
                    <a:lnTo>
                      <a:pt x="35494" y="52125"/>
                    </a:lnTo>
                    <a:lnTo>
                      <a:pt x="35815" y="52791"/>
                    </a:lnTo>
                    <a:lnTo>
                      <a:pt x="35735" y="53382"/>
                    </a:lnTo>
                    <a:lnTo>
                      <a:pt x="35414" y="53678"/>
                    </a:lnTo>
                    <a:lnTo>
                      <a:pt x="35093" y="53826"/>
                    </a:lnTo>
                    <a:lnTo>
                      <a:pt x="34893" y="53974"/>
                    </a:lnTo>
                    <a:lnTo>
                      <a:pt x="34652" y="54343"/>
                    </a:lnTo>
                    <a:lnTo>
                      <a:pt x="34491" y="54787"/>
                    </a:lnTo>
                    <a:lnTo>
                      <a:pt x="34411" y="55231"/>
                    </a:lnTo>
                    <a:lnTo>
                      <a:pt x="34331" y="55674"/>
                    </a:lnTo>
                    <a:lnTo>
                      <a:pt x="34090" y="55896"/>
                    </a:lnTo>
                    <a:lnTo>
                      <a:pt x="33810" y="56044"/>
                    </a:lnTo>
                    <a:lnTo>
                      <a:pt x="33328" y="56192"/>
                    </a:lnTo>
                    <a:lnTo>
                      <a:pt x="33008" y="56192"/>
                    </a:lnTo>
                    <a:lnTo>
                      <a:pt x="32967" y="56487"/>
                    </a:lnTo>
                    <a:lnTo>
                      <a:pt x="33248" y="56783"/>
                    </a:lnTo>
                    <a:lnTo>
                      <a:pt x="33810" y="57079"/>
                    </a:lnTo>
                    <a:lnTo>
                      <a:pt x="34572" y="57227"/>
                    </a:lnTo>
                    <a:lnTo>
                      <a:pt x="35254" y="57227"/>
                    </a:lnTo>
                    <a:lnTo>
                      <a:pt x="36016" y="57227"/>
                    </a:lnTo>
                    <a:lnTo>
                      <a:pt x="36577" y="57079"/>
                    </a:lnTo>
                    <a:lnTo>
                      <a:pt x="36858" y="57079"/>
                    </a:lnTo>
                    <a:lnTo>
                      <a:pt x="37018" y="56931"/>
                    </a:lnTo>
                    <a:lnTo>
                      <a:pt x="37098" y="56783"/>
                    </a:lnTo>
                    <a:lnTo>
                      <a:pt x="37179" y="56487"/>
                    </a:lnTo>
                    <a:lnTo>
                      <a:pt x="37259" y="56192"/>
                    </a:lnTo>
                    <a:lnTo>
                      <a:pt x="37259" y="55896"/>
                    </a:lnTo>
                    <a:lnTo>
                      <a:pt x="37339" y="55822"/>
                    </a:lnTo>
                    <a:lnTo>
                      <a:pt x="37419" y="55526"/>
                    </a:lnTo>
                    <a:lnTo>
                      <a:pt x="37580" y="55378"/>
                    </a:lnTo>
                    <a:lnTo>
                      <a:pt x="37740" y="55231"/>
                    </a:lnTo>
                    <a:lnTo>
                      <a:pt x="38101" y="55083"/>
                    </a:lnTo>
                    <a:lnTo>
                      <a:pt x="38422" y="55083"/>
                    </a:lnTo>
                    <a:lnTo>
                      <a:pt x="38663" y="54935"/>
                    </a:lnTo>
                    <a:lnTo>
                      <a:pt x="38943" y="54491"/>
                    </a:lnTo>
                    <a:lnTo>
                      <a:pt x="39425" y="53974"/>
                    </a:lnTo>
                    <a:lnTo>
                      <a:pt x="40106" y="53086"/>
                    </a:lnTo>
                    <a:lnTo>
                      <a:pt x="40949" y="52347"/>
                    </a:lnTo>
                    <a:lnTo>
                      <a:pt x="41791" y="51682"/>
                    </a:lnTo>
                    <a:lnTo>
                      <a:pt x="42433" y="50942"/>
                    </a:lnTo>
                    <a:lnTo>
                      <a:pt x="42673" y="50277"/>
                    </a:lnTo>
                    <a:lnTo>
                      <a:pt x="42513" y="49833"/>
                    </a:lnTo>
                    <a:close/>
                    <a:moveTo>
                      <a:pt x="79933" y="49094"/>
                    </a:moveTo>
                    <a:lnTo>
                      <a:pt x="80173" y="49242"/>
                    </a:lnTo>
                    <a:lnTo>
                      <a:pt x="80093" y="49833"/>
                    </a:lnTo>
                    <a:lnTo>
                      <a:pt x="79852" y="50646"/>
                    </a:lnTo>
                    <a:lnTo>
                      <a:pt x="79491" y="51386"/>
                    </a:lnTo>
                    <a:lnTo>
                      <a:pt x="78930" y="52125"/>
                    </a:lnTo>
                    <a:lnTo>
                      <a:pt x="78409" y="52273"/>
                    </a:lnTo>
                    <a:lnTo>
                      <a:pt x="77927" y="52125"/>
                    </a:lnTo>
                    <a:lnTo>
                      <a:pt x="77606" y="51386"/>
                    </a:lnTo>
                    <a:lnTo>
                      <a:pt x="77847" y="50794"/>
                    </a:lnTo>
                    <a:lnTo>
                      <a:pt x="78248" y="50129"/>
                    </a:lnTo>
                    <a:lnTo>
                      <a:pt x="78850" y="49537"/>
                    </a:lnTo>
                    <a:lnTo>
                      <a:pt x="79491" y="49242"/>
                    </a:lnTo>
                    <a:lnTo>
                      <a:pt x="79933" y="49094"/>
                    </a:lnTo>
                    <a:close/>
                    <a:moveTo>
                      <a:pt x="75681" y="37486"/>
                    </a:moveTo>
                    <a:lnTo>
                      <a:pt x="75922" y="37634"/>
                    </a:lnTo>
                    <a:lnTo>
                      <a:pt x="76002" y="38003"/>
                    </a:lnTo>
                    <a:lnTo>
                      <a:pt x="76243" y="38890"/>
                    </a:lnTo>
                    <a:lnTo>
                      <a:pt x="76604" y="39482"/>
                    </a:lnTo>
                    <a:lnTo>
                      <a:pt x="77165" y="39852"/>
                    </a:lnTo>
                    <a:lnTo>
                      <a:pt x="77687" y="40295"/>
                    </a:lnTo>
                    <a:lnTo>
                      <a:pt x="78248" y="40739"/>
                    </a:lnTo>
                    <a:lnTo>
                      <a:pt x="78930" y="41330"/>
                    </a:lnTo>
                    <a:lnTo>
                      <a:pt x="79692" y="41848"/>
                    </a:lnTo>
                    <a:lnTo>
                      <a:pt x="80173" y="42587"/>
                    </a:lnTo>
                    <a:lnTo>
                      <a:pt x="80334" y="43327"/>
                    </a:lnTo>
                    <a:lnTo>
                      <a:pt x="80494" y="43696"/>
                    </a:lnTo>
                    <a:lnTo>
                      <a:pt x="80775" y="44288"/>
                    </a:lnTo>
                    <a:lnTo>
                      <a:pt x="81256" y="44731"/>
                    </a:lnTo>
                    <a:lnTo>
                      <a:pt x="81778" y="45027"/>
                    </a:lnTo>
                    <a:lnTo>
                      <a:pt x="82098" y="45397"/>
                    </a:lnTo>
                    <a:lnTo>
                      <a:pt x="82259" y="45988"/>
                    </a:lnTo>
                    <a:lnTo>
                      <a:pt x="81938" y="46580"/>
                    </a:lnTo>
                    <a:lnTo>
                      <a:pt x="81417" y="46728"/>
                    </a:lnTo>
                    <a:lnTo>
                      <a:pt x="80775" y="46728"/>
                    </a:lnTo>
                    <a:lnTo>
                      <a:pt x="80093" y="46432"/>
                    </a:lnTo>
                    <a:lnTo>
                      <a:pt x="79491" y="45841"/>
                    </a:lnTo>
                    <a:lnTo>
                      <a:pt x="78850" y="45249"/>
                    </a:lnTo>
                    <a:lnTo>
                      <a:pt x="78409" y="45175"/>
                    </a:lnTo>
                    <a:lnTo>
                      <a:pt x="78008" y="45397"/>
                    </a:lnTo>
                    <a:lnTo>
                      <a:pt x="77687" y="45988"/>
                    </a:lnTo>
                    <a:lnTo>
                      <a:pt x="77326" y="46728"/>
                    </a:lnTo>
                    <a:lnTo>
                      <a:pt x="76764" y="47541"/>
                    </a:lnTo>
                    <a:lnTo>
                      <a:pt x="76082" y="48133"/>
                    </a:lnTo>
                    <a:lnTo>
                      <a:pt x="75481" y="48280"/>
                    </a:lnTo>
                    <a:lnTo>
                      <a:pt x="75240" y="48280"/>
                    </a:lnTo>
                    <a:lnTo>
                      <a:pt x="75080" y="48133"/>
                    </a:lnTo>
                    <a:lnTo>
                      <a:pt x="75000" y="47837"/>
                    </a:lnTo>
                    <a:lnTo>
                      <a:pt x="75000" y="47689"/>
                    </a:lnTo>
                    <a:lnTo>
                      <a:pt x="75000" y="47393"/>
                    </a:lnTo>
                    <a:lnTo>
                      <a:pt x="75000" y="47097"/>
                    </a:lnTo>
                    <a:lnTo>
                      <a:pt x="75000" y="46876"/>
                    </a:lnTo>
                    <a:lnTo>
                      <a:pt x="75000" y="46728"/>
                    </a:lnTo>
                    <a:lnTo>
                      <a:pt x="75000" y="46432"/>
                    </a:lnTo>
                    <a:lnTo>
                      <a:pt x="74839" y="46432"/>
                    </a:lnTo>
                    <a:lnTo>
                      <a:pt x="74679" y="46284"/>
                    </a:lnTo>
                    <a:lnTo>
                      <a:pt x="74318" y="46432"/>
                    </a:lnTo>
                    <a:lnTo>
                      <a:pt x="73836" y="46728"/>
                    </a:lnTo>
                    <a:lnTo>
                      <a:pt x="73556" y="46876"/>
                    </a:lnTo>
                    <a:lnTo>
                      <a:pt x="73235" y="46876"/>
                    </a:lnTo>
                    <a:lnTo>
                      <a:pt x="73074" y="46432"/>
                    </a:lnTo>
                    <a:lnTo>
                      <a:pt x="73074" y="45988"/>
                    </a:lnTo>
                    <a:lnTo>
                      <a:pt x="73315" y="45545"/>
                    </a:lnTo>
                    <a:lnTo>
                      <a:pt x="73716" y="45175"/>
                    </a:lnTo>
                    <a:lnTo>
                      <a:pt x="73997" y="44584"/>
                    </a:lnTo>
                    <a:lnTo>
                      <a:pt x="74157" y="43992"/>
                    </a:lnTo>
                    <a:lnTo>
                      <a:pt x="74157" y="43179"/>
                    </a:lnTo>
                    <a:lnTo>
                      <a:pt x="74077" y="42292"/>
                    </a:lnTo>
                    <a:lnTo>
                      <a:pt x="74157" y="41700"/>
                    </a:lnTo>
                    <a:lnTo>
                      <a:pt x="74318" y="41182"/>
                    </a:lnTo>
                    <a:lnTo>
                      <a:pt x="74478" y="40591"/>
                    </a:lnTo>
                    <a:lnTo>
                      <a:pt x="74558" y="39778"/>
                    </a:lnTo>
                    <a:lnTo>
                      <a:pt x="74679" y="38743"/>
                    </a:lnTo>
                    <a:lnTo>
                      <a:pt x="74919" y="38003"/>
                    </a:lnTo>
                    <a:lnTo>
                      <a:pt x="75320" y="37634"/>
                    </a:lnTo>
                    <a:lnTo>
                      <a:pt x="75681" y="37486"/>
                    </a:lnTo>
                    <a:close/>
                    <a:moveTo>
                      <a:pt x="28636" y="33049"/>
                    </a:moveTo>
                    <a:lnTo>
                      <a:pt x="27954" y="33345"/>
                    </a:lnTo>
                    <a:lnTo>
                      <a:pt x="27152" y="33641"/>
                    </a:lnTo>
                    <a:lnTo>
                      <a:pt x="26550" y="34085"/>
                    </a:lnTo>
                    <a:lnTo>
                      <a:pt x="26109" y="34602"/>
                    </a:lnTo>
                    <a:lnTo>
                      <a:pt x="25708" y="34898"/>
                    </a:lnTo>
                    <a:lnTo>
                      <a:pt x="25106" y="35341"/>
                    </a:lnTo>
                    <a:lnTo>
                      <a:pt x="24304" y="35637"/>
                    </a:lnTo>
                    <a:lnTo>
                      <a:pt x="23622" y="35933"/>
                    </a:lnTo>
                    <a:lnTo>
                      <a:pt x="23021" y="36229"/>
                    </a:lnTo>
                    <a:lnTo>
                      <a:pt x="22540" y="36303"/>
                    </a:lnTo>
                    <a:lnTo>
                      <a:pt x="22540" y="36451"/>
                    </a:lnTo>
                    <a:lnTo>
                      <a:pt x="23382" y="36894"/>
                    </a:lnTo>
                    <a:lnTo>
                      <a:pt x="24184" y="36598"/>
                    </a:lnTo>
                    <a:lnTo>
                      <a:pt x="24705" y="36229"/>
                    </a:lnTo>
                    <a:lnTo>
                      <a:pt x="25187" y="35785"/>
                    </a:lnTo>
                    <a:lnTo>
                      <a:pt x="25628" y="35489"/>
                    </a:lnTo>
                    <a:lnTo>
                      <a:pt x="26189" y="35785"/>
                    </a:lnTo>
                    <a:lnTo>
                      <a:pt x="26631" y="36229"/>
                    </a:lnTo>
                    <a:lnTo>
                      <a:pt x="26871" y="36746"/>
                    </a:lnTo>
                    <a:lnTo>
                      <a:pt x="26711" y="37190"/>
                    </a:lnTo>
                    <a:lnTo>
                      <a:pt x="26390" y="37190"/>
                    </a:lnTo>
                    <a:lnTo>
                      <a:pt x="25949" y="37190"/>
                    </a:lnTo>
                    <a:lnTo>
                      <a:pt x="25548" y="37042"/>
                    </a:lnTo>
                    <a:lnTo>
                      <a:pt x="25387" y="37190"/>
                    </a:lnTo>
                    <a:lnTo>
                      <a:pt x="25307" y="37486"/>
                    </a:lnTo>
                    <a:lnTo>
                      <a:pt x="25387" y="37634"/>
                    </a:lnTo>
                    <a:lnTo>
                      <a:pt x="25387" y="37781"/>
                    </a:lnTo>
                    <a:lnTo>
                      <a:pt x="25467" y="38003"/>
                    </a:lnTo>
                    <a:lnTo>
                      <a:pt x="25548" y="38151"/>
                    </a:lnTo>
                    <a:lnTo>
                      <a:pt x="25548" y="38447"/>
                    </a:lnTo>
                    <a:lnTo>
                      <a:pt x="25467" y="38595"/>
                    </a:lnTo>
                    <a:lnTo>
                      <a:pt x="25307" y="38743"/>
                    </a:lnTo>
                    <a:lnTo>
                      <a:pt x="25106" y="39038"/>
                    </a:lnTo>
                    <a:lnTo>
                      <a:pt x="24946" y="39334"/>
                    </a:lnTo>
                    <a:lnTo>
                      <a:pt x="24866" y="39482"/>
                    </a:lnTo>
                    <a:lnTo>
                      <a:pt x="24866" y="39778"/>
                    </a:lnTo>
                    <a:lnTo>
                      <a:pt x="24786" y="40000"/>
                    </a:lnTo>
                    <a:lnTo>
                      <a:pt x="24705" y="40147"/>
                    </a:lnTo>
                    <a:lnTo>
                      <a:pt x="24545" y="40295"/>
                    </a:lnTo>
                    <a:lnTo>
                      <a:pt x="24385" y="40295"/>
                    </a:lnTo>
                    <a:lnTo>
                      <a:pt x="24385" y="40443"/>
                    </a:lnTo>
                    <a:lnTo>
                      <a:pt x="24385" y="40591"/>
                    </a:lnTo>
                    <a:lnTo>
                      <a:pt x="24465" y="40739"/>
                    </a:lnTo>
                    <a:lnTo>
                      <a:pt x="24625" y="40887"/>
                    </a:lnTo>
                    <a:lnTo>
                      <a:pt x="24786" y="41035"/>
                    </a:lnTo>
                    <a:lnTo>
                      <a:pt x="24946" y="41182"/>
                    </a:lnTo>
                    <a:lnTo>
                      <a:pt x="25187" y="41182"/>
                    </a:lnTo>
                    <a:lnTo>
                      <a:pt x="25307" y="41182"/>
                    </a:lnTo>
                    <a:lnTo>
                      <a:pt x="25548" y="41182"/>
                    </a:lnTo>
                    <a:lnTo>
                      <a:pt x="25788" y="41182"/>
                    </a:lnTo>
                    <a:lnTo>
                      <a:pt x="26029" y="41035"/>
                    </a:lnTo>
                    <a:lnTo>
                      <a:pt x="26189" y="40887"/>
                    </a:lnTo>
                    <a:lnTo>
                      <a:pt x="26310" y="40739"/>
                    </a:lnTo>
                    <a:lnTo>
                      <a:pt x="26310" y="40443"/>
                    </a:lnTo>
                    <a:lnTo>
                      <a:pt x="26470" y="39852"/>
                    </a:lnTo>
                    <a:lnTo>
                      <a:pt x="26791" y="39334"/>
                    </a:lnTo>
                    <a:lnTo>
                      <a:pt x="27152" y="38743"/>
                    </a:lnTo>
                    <a:lnTo>
                      <a:pt x="27633" y="38447"/>
                    </a:lnTo>
                    <a:lnTo>
                      <a:pt x="27954" y="38595"/>
                    </a:lnTo>
                    <a:lnTo>
                      <a:pt x="28034" y="39038"/>
                    </a:lnTo>
                    <a:lnTo>
                      <a:pt x="27794" y="39630"/>
                    </a:lnTo>
                    <a:lnTo>
                      <a:pt x="27473" y="40295"/>
                    </a:lnTo>
                    <a:lnTo>
                      <a:pt x="27152" y="41035"/>
                    </a:lnTo>
                    <a:lnTo>
                      <a:pt x="26951" y="41478"/>
                    </a:lnTo>
                    <a:lnTo>
                      <a:pt x="26951" y="41700"/>
                    </a:lnTo>
                    <a:lnTo>
                      <a:pt x="27232" y="41626"/>
                    </a:lnTo>
                    <a:lnTo>
                      <a:pt x="27633" y="41182"/>
                    </a:lnTo>
                    <a:lnTo>
                      <a:pt x="28114" y="40739"/>
                    </a:lnTo>
                    <a:lnTo>
                      <a:pt x="28716" y="40295"/>
                    </a:lnTo>
                    <a:lnTo>
                      <a:pt x="29037" y="40147"/>
                    </a:lnTo>
                    <a:lnTo>
                      <a:pt x="29237" y="39852"/>
                    </a:lnTo>
                    <a:lnTo>
                      <a:pt x="29318" y="39778"/>
                    </a:lnTo>
                    <a:lnTo>
                      <a:pt x="29318" y="39482"/>
                    </a:lnTo>
                    <a:lnTo>
                      <a:pt x="29237" y="39186"/>
                    </a:lnTo>
                    <a:lnTo>
                      <a:pt x="29077" y="39038"/>
                    </a:lnTo>
                    <a:lnTo>
                      <a:pt x="28957" y="38743"/>
                    </a:lnTo>
                    <a:lnTo>
                      <a:pt x="28957" y="38447"/>
                    </a:lnTo>
                    <a:lnTo>
                      <a:pt x="29037" y="38299"/>
                    </a:lnTo>
                    <a:lnTo>
                      <a:pt x="29157" y="38003"/>
                    </a:lnTo>
                    <a:lnTo>
                      <a:pt x="29398" y="37929"/>
                    </a:lnTo>
                    <a:lnTo>
                      <a:pt x="29639" y="37929"/>
                    </a:lnTo>
                    <a:lnTo>
                      <a:pt x="30040" y="37929"/>
                    </a:lnTo>
                    <a:lnTo>
                      <a:pt x="30481" y="38003"/>
                    </a:lnTo>
                    <a:lnTo>
                      <a:pt x="30962" y="37929"/>
                    </a:lnTo>
                    <a:lnTo>
                      <a:pt x="31323" y="37190"/>
                    </a:lnTo>
                    <a:lnTo>
                      <a:pt x="31885" y="36229"/>
                    </a:lnTo>
                    <a:lnTo>
                      <a:pt x="32005" y="35785"/>
                    </a:lnTo>
                    <a:lnTo>
                      <a:pt x="32085" y="35341"/>
                    </a:lnTo>
                    <a:lnTo>
                      <a:pt x="32085" y="35046"/>
                    </a:lnTo>
                    <a:lnTo>
                      <a:pt x="32005" y="34750"/>
                    </a:lnTo>
                    <a:lnTo>
                      <a:pt x="31965" y="34602"/>
                    </a:lnTo>
                    <a:lnTo>
                      <a:pt x="31804" y="34602"/>
                    </a:lnTo>
                    <a:lnTo>
                      <a:pt x="31644" y="34602"/>
                    </a:lnTo>
                    <a:lnTo>
                      <a:pt x="31483" y="34602"/>
                    </a:lnTo>
                    <a:lnTo>
                      <a:pt x="31323" y="34750"/>
                    </a:lnTo>
                    <a:lnTo>
                      <a:pt x="31163" y="34898"/>
                    </a:lnTo>
                    <a:lnTo>
                      <a:pt x="31082" y="35046"/>
                    </a:lnTo>
                    <a:lnTo>
                      <a:pt x="30721" y="35637"/>
                    </a:lnTo>
                    <a:lnTo>
                      <a:pt x="30160" y="35933"/>
                    </a:lnTo>
                    <a:lnTo>
                      <a:pt x="29478" y="36081"/>
                    </a:lnTo>
                    <a:lnTo>
                      <a:pt x="28796" y="35637"/>
                    </a:lnTo>
                    <a:lnTo>
                      <a:pt x="28636" y="35341"/>
                    </a:lnTo>
                    <a:lnTo>
                      <a:pt x="28636" y="35194"/>
                    </a:lnTo>
                    <a:lnTo>
                      <a:pt x="28636" y="34898"/>
                    </a:lnTo>
                    <a:lnTo>
                      <a:pt x="28796" y="34750"/>
                    </a:lnTo>
                    <a:lnTo>
                      <a:pt x="28957" y="34454"/>
                    </a:lnTo>
                    <a:lnTo>
                      <a:pt x="29077" y="34380"/>
                    </a:lnTo>
                    <a:lnTo>
                      <a:pt x="29237" y="34085"/>
                    </a:lnTo>
                    <a:lnTo>
                      <a:pt x="29398" y="33937"/>
                    </a:lnTo>
                    <a:lnTo>
                      <a:pt x="29478" y="33641"/>
                    </a:lnTo>
                    <a:lnTo>
                      <a:pt x="29398" y="33345"/>
                    </a:lnTo>
                    <a:lnTo>
                      <a:pt x="29157" y="33049"/>
                    </a:lnTo>
                    <a:lnTo>
                      <a:pt x="28636" y="33049"/>
                    </a:lnTo>
                    <a:close/>
                    <a:moveTo>
                      <a:pt x="88275" y="26839"/>
                    </a:moveTo>
                    <a:lnTo>
                      <a:pt x="88877" y="27134"/>
                    </a:lnTo>
                    <a:lnTo>
                      <a:pt x="89318" y="27652"/>
                    </a:lnTo>
                    <a:lnTo>
                      <a:pt x="89558" y="28391"/>
                    </a:lnTo>
                    <a:lnTo>
                      <a:pt x="89639" y="29205"/>
                    </a:lnTo>
                    <a:lnTo>
                      <a:pt x="89639" y="30092"/>
                    </a:lnTo>
                    <a:lnTo>
                      <a:pt x="89478" y="30683"/>
                    </a:lnTo>
                    <a:lnTo>
                      <a:pt x="89197" y="30905"/>
                    </a:lnTo>
                    <a:lnTo>
                      <a:pt x="88716" y="31201"/>
                    </a:lnTo>
                    <a:lnTo>
                      <a:pt x="88275" y="31497"/>
                    </a:lnTo>
                    <a:lnTo>
                      <a:pt x="87713" y="31645"/>
                    </a:lnTo>
                    <a:lnTo>
                      <a:pt x="87272" y="31645"/>
                    </a:lnTo>
                    <a:lnTo>
                      <a:pt x="86791" y="31497"/>
                    </a:lnTo>
                    <a:lnTo>
                      <a:pt x="86390" y="30831"/>
                    </a:lnTo>
                    <a:lnTo>
                      <a:pt x="86270" y="29648"/>
                    </a:lnTo>
                    <a:lnTo>
                      <a:pt x="86390" y="28687"/>
                    </a:lnTo>
                    <a:lnTo>
                      <a:pt x="86711" y="27800"/>
                    </a:lnTo>
                    <a:lnTo>
                      <a:pt x="87192" y="27134"/>
                    </a:lnTo>
                    <a:lnTo>
                      <a:pt x="87553" y="26987"/>
                    </a:lnTo>
                    <a:lnTo>
                      <a:pt x="88275" y="26839"/>
                    </a:lnTo>
                    <a:close/>
                    <a:moveTo>
                      <a:pt x="48449" y="1996"/>
                    </a:moveTo>
                    <a:lnTo>
                      <a:pt x="49131" y="2144"/>
                    </a:lnTo>
                    <a:lnTo>
                      <a:pt x="49572" y="2661"/>
                    </a:lnTo>
                    <a:lnTo>
                      <a:pt x="49652" y="3401"/>
                    </a:lnTo>
                    <a:lnTo>
                      <a:pt x="49572" y="4214"/>
                    </a:lnTo>
                    <a:lnTo>
                      <a:pt x="49291" y="4953"/>
                    </a:lnTo>
                    <a:lnTo>
                      <a:pt x="48890" y="5693"/>
                    </a:lnTo>
                    <a:lnTo>
                      <a:pt x="48649" y="6654"/>
                    </a:lnTo>
                    <a:lnTo>
                      <a:pt x="48569" y="7763"/>
                    </a:lnTo>
                    <a:lnTo>
                      <a:pt x="48729" y="9242"/>
                    </a:lnTo>
                    <a:lnTo>
                      <a:pt x="49050" y="10351"/>
                    </a:lnTo>
                    <a:lnTo>
                      <a:pt x="49451" y="11312"/>
                    </a:lnTo>
                    <a:lnTo>
                      <a:pt x="49732" y="11903"/>
                    </a:lnTo>
                    <a:lnTo>
                      <a:pt x="49732" y="12495"/>
                    </a:lnTo>
                    <a:lnTo>
                      <a:pt x="49572" y="13086"/>
                    </a:lnTo>
                    <a:lnTo>
                      <a:pt x="49491" y="13456"/>
                    </a:lnTo>
                    <a:lnTo>
                      <a:pt x="49652" y="14195"/>
                    </a:lnTo>
                    <a:lnTo>
                      <a:pt x="49973" y="14861"/>
                    </a:lnTo>
                    <a:lnTo>
                      <a:pt x="50574" y="15600"/>
                    </a:lnTo>
                    <a:lnTo>
                      <a:pt x="51056" y="16044"/>
                    </a:lnTo>
                    <a:lnTo>
                      <a:pt x="51417" y="16192"/>
                    </a:lnTo>
                    <a:lnTo>
                      <a:pt x="51737" y="16487"/>
                    </a:lnTo>
                    <a:lnTo>
                      <a:pt x="52139" y="16857"/>
                    </a:lnTo>
                    <a:lnTo>
                      <a:pt x="52660" y="17449"/>
                    </a:lnTo>
                    <a:lnTo>
                      <a:pt x="53342" y="17892"/>
                    </a:lnTo>
                    <a:lnTo>
                      <a:pt x="53983" y="18558"/>
                    </a:lnTo>
                    <a:lnTo>
                      <a:pt x="54344" y="19297"/>
                    </a:lnTo>
                    <a:lnTo>
                      <a:pt x="54505" y="20184"/>
                    </a:lnTo>
                    <a:lnTo>
                      <a:pt x="54425" y="20702"/>
                    </a:lnTo>
                    <a:lnTo>
                      <a:pt x="54144" y="20702"/>
                    </a:lnTo>
                    <a:lnTo>
                      <a:pt x="53743" y="20554"/>
                    </a:lnTo>
                    <a:lnTo>
                      <a:pt x="53302" y="20258"/>
                    </a:lnTo>
                    <a:lnTo>
                      <a:pt x="52901" y="20184"/>
                    </a:lnTo>
                    <a:lnTo>
                      <a:pt x="52660" y="20258"/>
                    </a:lnTo>
                    <a:lnTo>
                      <a:pt x="52299" y="20702"/>
                    </a:lnTo>
                    <a:lnTo>
                      <a:pt x="51818" y="21146"/>
                    </a:lnTo>
                    <a:lnTo>
                      <a:pt x="51417" y="21589"/>
                    </a:lnTo>
                    <a:lnTo>
                      <a:pt x="51377" y="21959"/>
                    </a:lnTo>
                    <a:lnTo>
                      <a:pt x="51377" y="22107"/>
                    </a:lnTo>
                    <a:lnTo>
                      <a:pt x="51497" y="22402"/>
                    </a:lnTo>
                    <a:lnTo>
                      <a:pt x="51577" y="22550"/>
                    </a:lnTo>
                    <a:lnTo>
                      <a:pt x="51737" y="22698"/>
                    </a:lnTo>
                    <a:lnTo>
                      <a:pt x="51978" y="22550"/>
                    </a:lnTo>
                    <a:lnTo>
                      <a:pt x="52139" y="22402"/>
                    </a:lnTo>
                    <a:lnTo>
                      <a:pt x="52379" y="21959"/>
                    </a:lnTo>
                    <a:lnTo>
                      <a:pt x="52419" y="21885"/>
                    </a:lnTo>
                    <a:lnTo>
                      <a:pt x="52660" y="21737"/>
                    </a:lnTo>
                    <a:lnTo>
                      <a:pt x="52820" y="21885"/>
                    </a:lnTo>
                    <a:lnTo>
                      <a:pt x="52981" y="21959"/>
                    </a:lnTo>
                    <a:lnTo>
                      <a:pt x="53221" y="22107"/>
                    </a:lnTo>
                    <a:lnTo>
                      <a:pt x="53342" y="22402"/>
                    </a:lnTo>
                    <a:lnTo>
                      <a:pt x="53422" y="22698"/>
                    </a:lnTo>
                    <a:lnTo>
                      <a:pt x="53502" y="22994"/>
                    </a:lnTo>
                    <a:lnTo>
                      <a:pt x="53582" y="23438"/>
                    </a:lnTo>
                    <a:lnTo>
                      <a:pt x="53502" y="23733"/>
                    </a:lnTo>
                    <a:lnTo>
                      <a:pt x="53422" y="23955"/>
                    </a:lnTo>
                    <a:lnTo>
                      <a:pt x="53221" y="24251"/>
                    </a:lnTo>
                    <a:lnTo>
                      <a:pt x="52660" y="24695"/>
                    </a:lnTo>
                    <a:lnTo>
                      <a:pt x="51898" y="24990"/>
                    </a:lnTo>
                    <a:lnTo>
                      <a:pt x="51056" y="25138"/>
                    </a:lnTo>
                    <a:lnTo>
                      <a:pt x="50213" y="24990"/>
                    </a:lnTo>
                    <a:lnTo>
                      <a:pt x="49491" y="24695"/>
                    </a:lnTo>
                    <a:lnTo>
                      <a:pt x="48970" y="24103"/>
                    </a:lnTo>
                    <a:lnTo>
                      <a:pt x="48569" y="23807"/>
                    </a:lnTo>
                    <a:lnTo>
                      <a:pt x="48048" y="23733"/>
                    </a:lnTo>
                    <a:lnTo>
                      <a:pt x="47526" y="23438"/>
                    </a:lnTo>
                    <a:lnTo>
                      <a:pt x="47286" y="22994"/>
                    </a:lnTo>
                    <a:lnTo>
                      <a:pt x="47205" y="22698"/>
                    </a:lnTo>
                    <a:lnTo>
                      <a:pt x="47045" y="22550"/>
                    </a:lnTo>
                    <a:lnTo>
                      <a:pt x="46965" y="22255"/>
                    </a:lnTo>
                    <a:lnTo>
                      <a:pt x="46804" y="22107"/>
                    </a:lnTo>
                    <a:lnTo>
                      <a:pt x="46644" y="22255"/>
                    </a:lnTo>
                    <a:lnTo>
                      <a:pt x="46443" y="22402"/>
                    </a:lnTo>
                    <a:lnTo>
                      <a:pt x="46203" y="22994"/>
                    </a:lnTo>
                    <a:lnTo>
                      <a:pt x="45721" y="23955"/>
                    </a:lnTo>
                    <a:lnTo>
                      <a:pt x="45120" y="24399"/>
                    </a:lnTo>
                    <a:lnTo>
                      <a:pt x="44278" y="24399"/>
                    </a:lnTo>
                    <a:lnTo>
                      <a:pt x="43636" y="24547"/>
                    </a:lnTo>
                    <a:lnTo>
                      <a:pt x="42954" y="24990"/>
                    </a:lnTo>
                    <a:lnTo>
                      <a:pt x="42272" y="25582"/>
                    </a:lnTo>
                    <a:lnTo>
                      <a:pt x="41350" y="25951"/>
                    </a:lnTo>
                    <a:lnTo>
                      <a:pt x="40187" y="26099"/>
                    </a:lnTo>
                    <a:lnTo>
                      <a:pt x="39024" y="25951"/>
                    </a:lnTo>
                    <a:lnTo>
                      <a:pt x="38262" y="25804"/>
                    </a:lnTo>
                    <a:lnTo>
                      <a:pt x="37660" y="25434"/>
                    </a:lnTo>
                    <a:lnTo>
                      <a:pt x="37339" y="24695"/>
                    </a:lnTo>
                    <a:lnTo>
                      <a:pt x="37259" y="23733"/>
                    </a:lnTo>
                    <a:lnTo>
                      <a:pt x="37179" y="23142"/>
                    </a:lnTo>
                    <a:lnTo>
                      <a:pt x="36938" y="22846"/>
                    </a:lnTo>
                    <a:lnTo>
                      <a:pt x="36577" y="22846"/>
                    </a:lnTo>
                    <a:lnTo>
                      <a:pt x="36016" y="22994"/>
                    </a:lnTo>
                    <a:lnTo>
                      <a:pt x="35414" y="22994"/>
                    </a:lnTo>
                    <a:lnTo>
                      <a:pt x="34812" y="22846"/>
                    </a:lnTo>
                    <a:lnTo>
                      <a:pt x="34090" y="22402"/>
                    </a:lnTo>
                    <a:lnTo>
                      <a:pt x="33328" y="21885"/>
                    </a:lnTo>
                    <a:lnTo>
                      <a:pt x="32887" y="21441"/>
                    </a:lnTo>
                    <a:lnTo>
                      <a:pt x="32566" y="20998"/>
                    </a:lnTo>
                    <a:lnTo>
                      <a:pt x="32406" y="20702"/>
                    </a:lnTo>
                    <a:lnTo>
                      <a:pt x="32245" y="20184"/>
                    </a:lnTo>
                    <a:lnTo>
                      <a:pt x="32406" y="19741"/>
                    </a:lnTo>
                    <a:lnTo>
                      <a:pt x="32967" y="19297"/>
                    </a:lnTo>
                    <a:lnTo>
                      <a:pt x="33649" y="19001"/>
                    </a:lnTo>
                    <a:lnTo>
                      <a:pt x="34491" y="18706"/>
                    </a:lnTo>
                    <a:lnTo>
                      <a:pt x="35414" y="18558"/>
                    </a:lnTo>
                    <a:lnTo>
                      <a:pt x="36256" y="18410"/>
                    </a:lnTo>
                    <a:lnTo>
                      <a:pt x="37179" y="18558"/>
                    </a:lnTo>
                    <a:lnTo>
                      <a:pt x="38101" y="18558"/>
                    </a:lnTo>
                    <a:lnTo>
                      <a:pt x="38863" y="18558"/>
                    </a:lnTo>
                    <a:lnTo>
                      <a:pt x="39505" y="18410"/>
                    </a:lnTo>
                    <a:lnTo>
                      <a:pt x="39745" y="18040"/>
                    </a:lnTo>
                    <a:lnTo>
                      <a:pt x="39505" y="17744"/>
                    </a:lnTo>
                    <a:lnTo>
                      <a:pt x="38863" y="17301"/>
                    </a:lnTo>
                    <a:lnTo>
                      <a:pt x="38021" y="17005"/>
                    </a:lnTo>
                    <a:lnTo>
                      <a:pt x="37018" y="16709"/>
                    </a:lnTo>
                    <a:lnTo>
                      <a:pt x="36016" y="16709"/>
                    </a:lnTo>
                    <a:lnTo>
                      <a:pt x="35093" y="16857"/>
                    </a:lnTo>
                    <a:lnTo>
                      <a:pt x="34251" y="17005"/>
                    </a:lnTo>
                    <a:lnTo>
                      <a:pt x="33328" y="17005"/>
                    </a:lnTo>
                    <a:lnTo>
                      <a:pt x="32486" y="16709"/>
                    </a:lnTo>
                    <a:lnTo>
                      <a:pt x="31804" y="16487"/>
                    </a:lnTo>
                    <a:lnTo>
                      <a:pt x="31323" y="15896"/>
                    </a:lnTo>
                    <a:lnTo>
                      <a:pt x="31163" y="15304"/>
                    </a:lnTo>
                    <a:lnTo>
                      <a:pt x="31403" y="14787"/>
                    </a:lnTo>
                    <a:lnTo>
                      <a:pt x="31965" y="14343"/>
                    </a:lnTo>
                    <a:lnTo>
                      <a:pt x="32727" y="14048"/>
                    </a:lnTo>
                    <a:lnTo>
                      <a:pt x="33569" y="13604"/>
                    </a:lnTo>
                    <a:lnTo>
                      <a:pt x="34251" y="13308"/>
                    </a:lnTo>
                    <a:lnTo>
                      <a:pt x="34652" y="13086"/>
                    </a:lnTo>
                    <a:lnTo>
                      <a:pt x="34652" y="12791"/>
                    </a:lnTo>
                    <a:lnTo>
                      <a:pt x="34251" y="12643"/>
                    </a:lnTo>
                    <a:lnTo>
                      <a:pt x="33729" y="12643"/>
                    </a:lnTo>
                    <a:lnTo>
                      <a:pt x="33008" y="12939"/>
                    </a:lnTo>
                    <a:lnTo>
                      <a:pt x="32406" y="13308"/>
                    </a:lnTo>
                    <a:lnTo>
                      <a:pt x="31885" y="13456"/>
                    </a:lnTo>
                    <a:lnTo>
                      <a:pt x="31483" y="13604"/>
                    </a:lnTo>
                    <a:lnTo>
                      <a:pt x="31403" y="13456"/>
                    </a:lnTo>
                    <a:lnTo>
                      <a:pt x="31323" y="13308"/>
                    </a:lnTo>
                    <a:lnTo>
                      <a:pt x="31323" y="13160"/>
                    </a:lnTo>
                    <a:lnTo>
                      <a:pt x="31323" y="12939"/>
                    </a:lnTo>
                    <a:lnTo>
                      <a:pt x="31323" y="12791"/>
                    </a:lnTo>
                    <a:lnTo>
                      <a:pt x="31323" y="12643"/>
                    </a:lnTo>
                    <a:lnTo>
                      <a:pt x="31243" y="12495"/>
                    </a:lnTo>
                    <a:lnTo>
                      <a:pt x="31163" y="12347"/>
                    </a:lnTo>
                    <a:lnTo>
                      <a:pt x="30962" y="12347"/>
                    </a:lnTo>
                    <a:lnTo>
                      <a:pt x="30721" y="12347"/>
                    </a:lnTo>
                    <a:lnTo>
                      <a:pt x="30481" y="12199"/>
                    </a:lnTo>
                    <a:lnTo>
                      <a:pt x="30240" y="11903"/>
                    </a:lnTo>
                    <a:lnTo>
                      <a:pt x="30080" y="11608"/>
                    </a:lnTo>
                    <a:lnTo>
                      <a:pt x="30040" y="11312"/>
                    </a:lnTo>
                    <a:lnTo>
                      <a:pt x="30040" y="11090"/>
                    </a:lnTo>
                    <a:lnTo>
                      <a:pt x="30080" y="10646"/>
                    </a:lnTo>
                    <a:lnTo>
                      <a:pt x="30320" y="10203"/>
                    </a:lnTo>
                    <a:lnTo>
                      <a:pt x="30561" y="9759"/>
                    </a:lnTo>
                    <a:lnTo>
                      <a:pt x="30721" y="9390"/>
                    </a:lnTo>
                    <a:lnTo>
                      <a:pt x="30882" y="9094"/>
                    </a:lnTo>
                    <a:lnTo>
                      <a:pt x="30882" y="8946"/>
                    </a:lnTo>
                    <a:lnTo>
                      <a:pt x="30882" y="8650"/>
                    </a:lnTo>
                    <a:lnTo>
                      <a:pt x="30802" y="8502"/>
                    </a:lnTo>
                    <a:lnTo>
                      <a:pt x="30721" y="8502"/>
                    </a:lnTo>
                    <a:lnTo>
                      <a:pt x="30721" y="8207"/>
                    </a:lnTo>
                    <a:lnTo>
                      <a:pt x="30962" y="7763"/>
                    </a:lnTo>
                    <a:lnTo>
                      <a:pt x="31483" y="7245"/>
                    </a:lnTo>
                    <a:lnTo>
                      <a:pt x="32165" y="6506"/>
                    </a:lnTo>
                    <a:lnTo>
                      <a:pt x="33168" y="5841"/>
                    </a:lnTo>
                    <a:lnTo>
                      <a:pt x="34171" y="5101"/>
                    </a:lnTo>
                    <a:lnTo>
                      <a:pt x="35013" y="4362"/>
                    </a:lnTo>
                    <a:lnTo>
                      <a:pt x="35735" y="3992"/>
                    </a:lnTo>
                    <a:lnTo>
                      <a:pt x="36256" y="3992"/>
                    </a:lnTo>
                    <a:lnTo>
                      <a:pt x="36577" y="4362"/>
                    </a:lnTo>
                    <a:lnTo>
                      <a:pt x="36858" y="5101"/>
                    </a:lnTo>
                    <a:lnTo>
                      <a:pt x="37018" y="5841"/>
                    </a:lnTo>
                    <a:lnTo>
                      <a:pt x="37018" y="6358"/>
                    </a:lnTo>
                    <a:lnTo>
                      <a:pt x="36858" y="6950"/>
                    </a:lnTo>
                    <a:lnTo>
                      <a:pt x="36336" y="7245"/>
                    </a:lnTo>
                    <a:lnTo>
                      <a:pt x="36096" y="7393"/>
                    </a:lnTo>
                    <a:lnTo>
                      <a:pt x="36016" y="7541"/>
                    </a:lnTo>
                    <a:lnTo>
                      <a:pt x="35935" y="7689"/>
                    </a:lnTo>
                    <a:lnTo>
                      <a:pt x="36016" y="7763"/>
                    </a:lnTo>
                    <a:lnTo>
                      <a:pt x="36096" y="7911"/>
                    </a:lnTo>
                    <a:lnTo>
                      <a:pt x="36336" y="8059"/>
                    </a:lnTo>
                    <a:lnTo>
                      <a:pt x="36497" y="8059"/>
                    </a:lnTo>
                    <a:lnTo>
                      <a:pt x="36737" y="8207"/>
                    </a:lnTo>
                    <a:lnTo>
                      <a:pt x="36858" y="8207"/>
                    </a:lnTo>
                    <a:lnTo>
                      <a:pt x="37098" y="8207"/>
                    </a:lnTo>
                    <a:lnTo>
                      <a:pt x="37259" y="8059"/>
                    </a:lnTo>
                    <a:lnTo>
                      <a:pt x="37339" y="8059"/>
                    </a:lnTo>
                    <a:lnTo>
                      <a:pt x="37500" y="7689"/>
                    </a:lnTo>
                    <a:lnTo>
                      <a:pt x="37500" y="7245"/>
                    </a:lnTo>
                    <a:lnTo>
                      <a:pt x="37500" y="6802"/>
                    </a:lnTo>
                    <a:lnTo>
                      <a:pt x="37580" y="6210"/>
                    </a:lnTo>
                    <a:lnTo>
                      <a:pt x="37820" y="5914"/>
                    </a:lnTo>
                    <a:lnTo>
                      <a:pt x="38262" y="5693"/>
                    </a:lnTo>
                    <a:lnTo>
                      <a:pt x="39104" y="5841"/>
                    </a:lnTo>
                    <a:lnTo>
                      <a:pt x="39786" y="6210"/>
                    </a:lnTo>
                    <a:lnTo>
                      <a:pt x="40347" y="6802"/>
                    </a:lnTo>
                    <a:lnTo>
                      <a:pt x="40427" y="7689"/>
                    </a:lnTo>
                    <a:lnTo>
                      <a:pt x="40427" y="7911"/>
                    </a:lnTo>
                    <a:lnTo>
                      <a:pt x="40347" y="8207"/>
                    </a:lnTo>
                    <a:lnTo>
                      <a:pt x="40347" y="8354"/>
                    </a:lnTo>
                    <a:lnTo>
                      <a:pt x="40347" y="8650"/>
                    </a:lnTo>
                    <a:lnTo>
                      <a:pt x="40347" y="8650"/>
                    </a:lnTo>
                    <a:lnTo>
                      <a:pt x="40427" y="8798"/>
                    </a:lnTo>
                    <a:lnTo>
                      <a:pt x="40508" y="8650"/>
                    </a:lnTo>
                    <a:lnTo>
                      <a:pt x="40668" y="8502"/>
                    </a:lnTo>
                    <a:lnTo>
                      <a:pt x="40868" y="8207"/>
                    </a:lnTo>
                    <a:lnTo>
                      <a:pt x="41270" y="7911"/>
                    </a:lnTo>
                    <a:lnTo>
                      <a:pt x="41671" y="8059"/>
                    </a:lnTo>
                    <a:lnTo>
                      <a:pt x="41951" y="8354"/>
                    </a:lnTo>
                    <a:lnTo>
                      <a:pt x="42272" y="8354"/>
                    </a:lnTo>
                    <a:lnTo>
                      <a:pt x="42433" y="8059"/>
                    </a:lnTo>
                    <a:lnTo>
                      <a:pt x="42433" y="7689"/>
                    </a:lnTo>
                    <a:lnTo>
                      <a:pt x="42352" y="7393"/>
                    </a:lnTo>
                    <a:lnTo>
                      <a:pt x="42272" y="7245"/>
                    </a:lnTo>
                    <a:lnTo>
                      <a:pt x="42112" y="7097"/>
                    </a:lnTo>
                    <a:lnTo>
                      <a:pt x="41871" y="6802"/>
                    </a:lnTo>
                    <a:lnTo>
                      <a:pt x="41711" y="6654"/>
                    </a:lnTo>
                    <a:lnTo>
                      <a:pt x="41590" y="6506"/>
                    </a:lnTo>
                    <a:lnTo>
                      <a:pt x="41510" y="6358"/>
                    </a:lnTo>
                    <a:lnTo>
                      <a:pt x="41430" y="6210"/>
                    </a:lnTo>
                    <a:lnTo>
                      <a:pt x="41430" y="5914"/>
                    </a:lnTo>
                    <a:lnTo>
                      <a:pt x="41590" y="5693"/>
                    </a:lnTo>
                    <a:lnTo>
                      <a:pt x="41951" y="5693"/>
                    </a:lnTo>
                    <a:lnTo>
                      <a:pt x="42513" y="6062"/>
                    </a:lnTo>
                    <a:lnTo>
                      <a:pt x="43034" y="6506"/>
                    </a:lnTo>
                    <a:lnTo>
                      <a:pt x="43596" y="7097"/>
                    </a:lnTo>
                    <a:lnTo>
                      <a:pt x="43877" y="7689"/>
                    </a:lnTo>
                    <a:lnTo>
                      <a:pt x="44117" y="8650"/>
                    </a:lnTo>
                    <a:lnTo>
                      <a:pt x="44358" y="9759"/>
                    </a:lnTo>
                    <a:lnTo>
                      <a:pt x="44518" y="10942"/>
                    </a:lnTo>
                    <a:lnTo>
                      <a:pt x="44639" y="11756"/>
                    </a:lnTo>
                    <a:lnTo>
                      <a:pt x="44879" y="12051"/>
                    </a:lnTo>
                    <a:lnTo>
                      <a:pt x="45120" y="11903"/>
                    </a:lnTo>
                    <a:lnTo>
                      <a:pt x="45280" y="11903"/>
                    </a:lnTo>
                    <a:lnTo>
                      <a:pt x="45441" y="11756"/>
                    </a:lnTo>
                    <a:lnTo>
                      <a:pt x="45561" y="11756"/>
                    </a:lnTo>
                    <a:lnTo>
                      <a:pt x="45721" y="11608"/>
                    </a:lnTo>
                    <a:lnTo>
                      <a:pt x="45802" y="11460"/>
                    </a:lnTo>
                    <a:lnTo>
                      <a:pt x="45802" y="11238"/>
                    </a:lnTo>
                    <a:lnTo>
                      <a:pt x="45802" y="11090"/>
                    </a:lnTo>
                    <a:lnTo>
                      <a:pt x="45721" y="10646"/>
                    </a:lnTo>
                    <a:lnTo>
                      <a:pt x="45521" y="9907"/>
                    </a:lnTo>
                    <a:lnTo>
                      <a:pt x="45280" y="8798"/>
                    </a:lnTo>
                    <a:lnTo>
                      <a:pt x="45040" y="7689"/>
                    </a:lnTo>
                    <a:lnTo>
                      <a:pt x="44799" y="6358"/>
                    </a:lnTo>
                    <a:lnTo>
                      <a:pt x="44719" y="5397"/>
                    </a:lnTo>
                    <a:lnTo>
                      <a:pt x="44879" y="4658"/>
                    </a:lnTo>
                    <a:lnTo>
                      <a:pt x="45200" y="4214"/>
                    </a:lnTo>
                    <a:lnTo>
                      <a:pt x="45561" y="4362"/>
                    </a:lnTo>
                    <a:lnTo>
                      <a:pt x="45882" y="4658"/>
                    </a:lnTo>
                    <a:lnTo>
                      <a:pt x="46283" y="4658"/>
                    </a:lnTo>
                    <a:lnTo>
                      <a:pt x="46564" y="4510"/>
                    </a:lnTo>
                    <a:lnTo>
                      <a:pt x="46965" y="4805"/>
                    </a:lnTo>
                    <a:lnTo>
                      <a:pt x="47446" y="5397"/>
                    </a:lnTo>
                    <a:lnTo>
                      <a:pt x="47727" y="5841"/>
                    </a:lnTo>
                    <a:lnTo>
                      <a:pt x="48048" y="6062"/>
                    </a:lnTo>
                    <a:lnTo>
                      <a:pt x="48128" y="5914"/>
                    </a:lnTo>
                    <a:lnTo>
                      <a:pt x="47967" y="5397"/>
                    </a:lnTo>
                    <a:lnTo>
                      <a:pt x="47566" y="4805"/>
                    </a:lnTo>
                    <a:lnTo>
                      <a:pt x="47125" y="4214"/>
                    </a:lnTo>
                    <a:lnTo>
                      <a:pt x="46724" y="3696"/>
                    </a:lnTo>
                    <a:lnTo>
                      <a:pt x="46524" y="3253"/>
                    </a:lnTo>
                    <a:lnTo>
                      <a:pt x="46564" y="2957"/>
                    </a:lnTo>
                    <a:lnTo>
                      <a:pt x="47045" y="2513"/>
                    </a:lnTo>
                    <a:lnTo>
                      <a:pt x="47647" y="2144"/>
                    </a:lnTo>
                    <a:lnTo>
                      <a:pt x="48449" y="1996"/>
                    </a:lnTo>
                    <a:close/>
                    <a:moveTo>
                      <a:pt x="82339" y="1848"/>
                    </a:moveTo>
                    <a:lnTo>
                      <a:pt x="82780" y="1996"/>
                    </a:lnTo>
                    <a:lnTo>
                      <a:pt x="83342" y="2292"/>
                    </a:lnTo>
                    <a:lnTo>
                      <a:pt x="83863" y="2513"/>
                    </a:lnTo>
                    <a:lnTo>
                      <a:pt x="84344" y="2513"/>
                    </a:lnTo>
                    <a:lnTo>
                      <a:pt x="84946" y="2513"/>
                    </a:lnTo>
                    <a:lnTo>
                      <a:pt x="85628" y="2809"/>
                    </a:lnTo>
                    <a:lnTo>
                      <a:pt x="86390" y="3548"/>
                    </a:lnTo>
                    <a:lnTo>
                      <a:pt x="87112" y="4214"/>
                    </a:lnTo>
                    <a:lnTo>
                      <a:pt x="87553" y="4953"/>
                    </a:lnTo>
                    <a:lnTo>
                      <a:pt x="87794" y="5693"/>
                    </a:lnTo>
                    <a:lnTo>
                      <a:pt x="87633" y="5914"/>
                    </a:lnTo>
                    <a:lnTo>
                      <a:pt x="87272" y="6210"/>
                    </a:lnTo>
                    <a:lnTo>
                      <a:pt x="86791" y="6210"/>
                    </a:lnTo>
                    <a:lnTo>
                      <a:pt x="86189" y="6210"/>
                    </a:lnTo>
                    <a:lnTo>
                      <a:pt x="85548" y="6210"/>
                    </a:lnTo>
                    <a:lnTo>
                      <a:pt x="85026" y="6210"/>
                    </a:lnTo>
                    <a:lnTo>
                      <a:pt x="84545" y="6654"/>
                    </a:lnTo>
                    <a:lnTo>
                      <a:pt x="84024" y="6950"/>
                    </a:lnTo>
                    <a:lnTo>
                      <a:pt x="83462" y="7097"/>
                    </a:lnTo>
                    <a:lnTo>
                      <a:pt x="83021" y="6802"/>
                    </a:lnTo>
                    <a:lnTo>
                      <a:pt x="82620" y="6210"/>
                    </a:lnTo>
                    <a:lnTo>
                      <a:pt x="82459" y="5397"/>
                    </a:lnTo>
                    <a:lnTo>
                      <a:pt x="82419" y="4510"/>
                    </a:lnTo>
                    <a:lnTo>
                      <a:pt x="82098" y="3992"/>
                    </a:lnTo>
                    <a:lnTo>
                      <a:pt x="81778" y="3548"/>
                    </a:lnTo>
                    <a:lnTo>
                      <a:pt x="81617" y="2957"/>
                    </a:lnTo>
                    <a:lnTo>
                      <a:pt x="81697" y="2292"/>
                    </a:lnTo>
                    <a:lnTo>
                      <a:pt x="81938" y="1848"/>
                    </a:lnTo>
                    <a:lnTo>
                      <a:pt x="82339" y="1848"/>
                    </a:lnTo>
                    <a:close/>
                    <a:moveTo>
                      <a:pt x="75401" y="1700"/>
                    </a:moveTo>
                    <a:lnTo>
                      <a:pt x="75922" y="1848"/>
                    </a:lnTo>
                    <a:lnTo>
                      <a:pt x="76082" y="2144"/>
                    </a:lnTo>
                    <a:lnTo>
                      <a:pt x="76002" y="2661"/>
                    </a:lnTo>
                    <a:lnTo>
                      <a:pt x="75681" y="2957"/>
                    </a:lnTo>
                    <a:lnTo>
                      <a:pt x="75240" y="3548"/>
                    </a:lnTo>
                    <a:lnTo>
                      <a:pt x="74679" y="4362"/>
                    </a:lnTo>
                    <a:lnTo>
                      <a:pt x="74077" y="5841"/>
                    </a:lnTo>
                    <a:lnTo>
                      <a:pt x="73836" y="6950"/>
                    </a:lnTo>
                    <a:lnTo>
                      <a:pt x="73997" y="7911"/>
                    </a:lnTo>
                    <a:lnTo>
                      <a:pt x="74157" y="8650"/>
                    </a:lnTo>
                    <a:lnTo>
                      <a:pt x="74237" y="9390"/>
                    </a:lnTo>
                    <a:lnTo>
                      <a:pt x="74157" y="10203"/>
                    </a:lnTo>
                    <a:lnTo>
                      <a:pt x="74318" y="11090"/>
                    </a:lnTo>
                    <a:lnTo>
                      <a:pt x="74558" y="11608"/>
                    </a:lnTo>
                    <a:lnTo>
                      <a:pt x="74919" y="12199"/>
                    </a:lnTo>
                    <a:lnTo>
                      <a:pt x="75320" y="12791"/>
                    </a:lnTo>
                    <a:lnTo>
                      <a:pt x="75762" y="13086"/>
                    </a:lnTo>
                    <a:lnTo>
                      <a:pt x="76243" y="13308"/>
                    </a:lnTo>
                    <a:lnTo>
                      <a:pt x="76483" y="13160"/>
                    </a:lnTo>
                    <a:lnTo>
                      <a:pt x="76564" y="12791"/>
                    </a:lnTo>
                    <a:lnTo>
                      <a:pt x="76483" y="12051"/>
                    </a:lnTo>
                    <a:lnTo>
                      <a:pt x="76243" y="11756"/>
                    </a:lnTo>
                    <a:lnTo>
                      <a:pt x="75842" y="11460"/>
                    </a:lnTo>
                    <a:lnTo>
                      <a:pt x="75481" y="11312"/>
                    </a:lnTo>
                    <a:lnTo>
                      <a:pt x="75160" y="10942"/>
                    </a:lnTo>
                    <a:lnTo>
                      <a:pt x="75080" y="10351"/>
                    </a:lnTo>
                    <a:lnTo>
                      <a:pt x="75240" y="9907"/>
                    </a:lnTo>
                    <a:lnTo>
                      <a:pt x="75641" y="9390"/>
                    </a:lnTo>
                    <a:lnTo>
                      <a:pt x="75842" y="8946"/>
                    </a:lnTo>
                    <a:lnTo>
                      <a:pt x="75842" y="8650"/>
                    </a:lnTo>
                    <a:lnTo>
                      <a:pt x="75641" y="8059"/>
                    </a:lnTo>
                    <a:lnTo>
                      <a:pt x="75320" y="7541"/>
                    </a:lnTo>
                    <a:lnTo>
                      <a:pt x="75160" y="6802"/>
                    </a:lnTo>
                    <a:lnTo>
                      <a:pt x="75160" y="5841"/>
                    </a:lnTo>
                    <a:lnTo>
                      <a:pt x="75481" y="4953"/>
                    </a:lnTo>
                    <a:lnTo>
                      <a:pt x="76002" y="4214"/>
                    </a:lnTo>
                    <a:lnTo>
                      <a:pt x="76684" y="3844"/>
                    </a:lnTo>
                    <a:lnTo>
                      <a:pt x="77326" y="3548"/>
                    </a:lnTo>
                    <a:lnTo>
                      <a:pt x="77927" y="3253"/>
                    </a:lnTo>
                    <a:lnTo>
                      <a:pt x="78328" y="2809"/>
                    </a:lnTo>
                    <a:lnTo>
                      <a:pt x="78609" y="2365"/>
                    </a:lnTo>
                    <a:lnTo>
                      <a:pt x="79171" y="1996"/>
                    </a:lnTo>
                    <a:lnTo>
                      <a:pt x="79692" y="1848"/>
                    </a:lnTo>
                    <a:lnTo>
                      <a:pt x="80254" y="1848"/>
                    </a:lnTo>
                    <a:lnTo>
                      <a:pt x="80614" y="2292"/>
                    </a:lnTo>
                    <a:lnTo>
                      <a:pt x="80935" y="2809"/>
                    </a:lnTo>
                    <a:lnTo>
                      <a:pt x="81336" y="4140"/>
                    </a:lnTo>
                    <a:lnTo>
                      <a:pt x="81617" y="4953"/>
                    </a:lnTo>
                    <a:lnTo>
                      <a:pt x="81938" y="5841"/>
                    </a:lnTo>
                    <a:lnTo>
                      <a:pt x="81938" y="6506"/>
                    </a:lnTo>
                    <a:lnTo>
                      <a:pt x="81858" y="7393"/>
                    </a:lnTo>
                    <a:lnTo>
                      <a:pt x="81778" y="8207"/>
                    </a:lnTo>
                    <a:lnTo>
                      <a:pt x="81697" y="9242"/>
                    </a:lnTo>
                    <a:lnTo>
                      <a:pt x="81697" y="9759"/>
                    </a:lnTo>
                    <a:lnTo>
                      <a:pt x="81858" y="10055"/>
                    </a:lnTo>
                    <a:lnTo>
                      <a:pt x="82179" y="9759"/>
                    </a:lnTo>
                    <a:lnTo>
                      <a:pt x="82620" y="9390"/>
                    </a:lnTo>
                    <a:lnTo>
                      <a:pt x="83101" y="8946"/>
                    </a:lnTo>
                    <a:lnTo>
                      <a:pt x="83542" y="8502"/>
                    </a:lnTo>
                    <a:lnTo>
                      <a:pt x="83863" y="8354"/>
                    </a:lnTo>
                    <a:lnTo>
                      <a:pt x="84104" y="8650"/>
                    </a:lnTo>
                    <a:lnTo>
                      <a:pt x="84104" y="9094"/>
                    </a:lnTo>
                    <a:lnTo>
                      <a:pt x="84264" y="9390"/>
                    </a:lnTo>
                    <a:lnTo>
                      <a:pt x="84344" y="9611"/>
                    </a:lnTo>
                    <a:lnTo>
                      <a:pt x="84465" y="9759"/>
                    </a:lnTo>
                    <a:lnTo>
                      <a:pt x="84625" y="9907"/>
                    </a:lnTo>
                    <a:lnTo>
                      <a:pt x="84786" y="9907"/>
                    </a:lnTo>
                    <a:lnTo>
                      <a:pt x="84866" y="9759"/>
                    </a:lnTo>
                    <a:lnTo>
                      <a:pt x="84946" y="9463"/>
                    </a:lnTo>
                    <a:lnTo>
                      <a:pt x="84946" y="9242"/>
                    </a:lnTo>
                    <a:lnTo>
                      <a:pt x="85026" y="8502"/>
                    </a:lnTo>
                    <a:lnTo>
                      <a:pt x="85347" y="7763"/>
                    </a:lnTo>
                    <a:lnTo>
                      <a:pt x="85868" y="7393"/>
                    </a:lnTo>
                    <a:lnTo>
                      <a:pt x="86390" y="7097"/>
                    </a:lnTo>
                    <a:lnTo>
                      <a:pt x="86871" y="7245"/>
                    </a:lnTo>
                    <a:lnTo>
                      <a:pt x="87473" y="7393"/>
                    </a:lnTo>
                    <a:lnTo>
                      <a:pt x="88195" y="7541"/>
                    </a:lnTo>
                    <a:lnTo>
                      <a:pt x="88796" y="7911"/>
                    </a:lnTo>
                    <a:lnTo>
                      <a:pt x="89197" y="8502"/>
                    </a:lnTo>
                    <a:lnTo>
                      <a:pt x="89237" y="9242"/>
                    </a:lnTo>
                    <a:lnTo>
                      <a:pt x="89318" y="9907"/>
                    </a:lnTo>
                    <a:lnTo>
                      <a:pt x="89558" y="10203"/>
                    </a:lnTo>
                    <a:lnTo>
                      <a:pt x="90040" y="10351"/>
                    </a:lnTo>
                    <a:lnTo>
                      <a:pt x="90481" y="10499"/>
                    </a:lnTo>
                    <a:lnTo>
                      <a:pt x="90802" y="10646"/>
                    </a:lnTo>
                    <a:lnTo>
                      <a:pt x="90962" y="11090"/>
                    </a:lnTo>
                    <a:lnTo>
                      <a:pt x="91042" y="11608"/>
                    </a:lnTo>
                    <a:lnTo>
                      <a:pt x="91243" y="12347"/>
                    </a:lnTo>
                    <a:lnTo>
                      <a:pt x="91644" y="13086"/>
                    </a:lnTo>
                    <a:lnTo>
                      <a:pt x="91965" y="13456"/>
                    </a:lnTo>
                    <a:lnTo>
                      <a:pt x="92245" y="13604"/>
                    </a:lnTo>
                    <a:lnTo>
                      <a:pt x="92486" y="13308"/>
                    </a:lnTo>
                    <a:lnTo>
                      <a:pt x="92807" y="12791"/>
                    </a:lnTo>
                    <a:lnTo>
                      <a:pt x="93328" y="12495"/>
                    </a:lnTo>
                    <a:lnTo>
                      <a:pt x="93810" y="12495"/>
                    </a:lnTo>
                    <a:lnTo>
                      <a:pt x="94251" y="12791"/>
                    </a:lnTo>
                    <a:lnTo>
                      <a:pt x="94572" y="13160"/>
                    </a:lnTo>
                    <a:lnTo>
                      <a:pt x="94572" y="13604"/>
                    </a:lnTo>
                    <a:lnTo>
                      <a:pt x="94491" y="14048"/>
                    </a:lnTo>
                    <a:lnTo>
                      <a:pt x="94331" y="14343"/>
                    </a:lnTo>
                    <a:lnTo>
                      <a:pt x="94171" y="14787"/>
                    </a:lnTo>
                    <a:lnTo>
                      <a:pt x="93970" y="14861"/>
                    </a:lnTo>
                    <a:lnTo>
                      <a:pt x="93649" y="15157"/>
                    </a:lnTo>
                    <a:lnTo>
                      <a:pt x="93409" y="15157"/>
                    </a:lnTo>
                    <a:lnTo>
                      <a:pt x="93248" y="15304"/>
                    </a:lnTo>
                    <a:lnTo>
                      <a:pt x="93168" y="15452"/>
                    </a:lnTo>
                    <a:lnTo>
                      <a:pt x="93168" y="15600"/>
                    </a:lnTo>
                    <a:lnTo>
                      <a:pt x="93168" y="15748"/>
                    </a:lnTo>
                    <a:lnTo>
                      <a:pt x="93248" y="16044"/>
                    </a:lnTo>
                    <a:lnTo>
                      <a:pt x="93409" y="16044"/>
                    </a:lnTo>
                    <a:lnTo>
                      <a:pt x="93569" y="16192"/>
                    </a:lnTo>
                    <a:lnTo>
                      <a:pt x="93729" y="16192"/>
                    </a:lnTo>
                    <a:lnTo>
                      <a:pt x="93890" y="16044"/>
                    </a:lnTo>
                    <a:lnTo>
                      <a:pt x="94251" y="15600"/>
                    </a:lnTo>
                    <a:lnTo>
                      <a:pt x="94732" y="15157"/>
                    </a:lnTo>
                    <a:lnTo>
                      <a:pt x="95093" y="15009"/>
                    </a:lnTo>
                    <a:lnTo>
                      <a:pt x="95494" y="15009"/>
                    </a:lnTo>
                    <a:lnTo>
                      <a:pt x="95655" y="15304"/>
                    </a:lnTo>
                    <a:lnTo>
                      <a:pt x="95655" y="15748"/>
                    </a:lnTo>
                    <a:lnTo>
                      <a:pt x="95655" y="16044"/>
                    </a:lnTo>
                    <a:lnTo>
                      <a:pt x="95815" y="16340"/>
                    </a:lnTo>
                    <a:lnTo>
                      <a:pt x="95895" y="16487"/>
                    </a:lnTo>
                    <a:lnTo>
                      <a:pt x="96096" y="16635"/>
                    </a:lnTo>
                    <a:lnTo>
                      <a:pt x="96256" y="16635"/>
                    </a:lnTo>
                    <a:lnTo>
                      <a:pt x="96577" y="16487"/>
                    </a:lnTo>
                    <a:lnTo>
                      <a:pt x="97098" y="16487"/>
                    </a:lnTo>
                    <a:lnTo>
                      <a:pt x="97740" y="16635"/>
                    </a:lnTo>
                    <a:lnTo>
                      <a:pt x="98262" y="16857"/>
                    </a:lnTo>
                    <a:lnTo>
                      <a:pt x="98663" y="17301"/>
                    </a:lnTo>
                    <a:lnTo>
                      <a:pt x="98663" y="17744"/>
                    </a:lnTo>
                    <a:lnTo>
                      <a:pt x="98582" y="18040"/>
                    </a:lnTo>
                    <a:lnTo>
                      <a:pt x="98422" y="18410"/>
                    </a:lnTo>
                    <a:lnTo>
                      <a:pt x="98342" y="18706"/>
                    </a:lnTo>
                    <a:lnTo>
                      <a:pt x="98262" y="19001"/>
                    </a:lnTo>
                    <a:lnTo>
                      <a:pt x="98262" y="19297"/>
                    </a:lnTo>
                    <a:lnTo>
                      <a:pt x="98262" y="19593"/>
                    </a:lnTo>
                    <a:lnTo>
                      <a:pt x="98342" y="19741"/>
                    </a:lnTo>
                    <a:lnTo>
                      <a:pt x="98422" y="19741"/>
                    </a:lnTo>
                    <a:lnTo>
                      <a:pt x="98582" y="19741"/>
                    </a:lnTo>
                    <a:lnTo>
                      <a:pt x="98743" y="19445"/>
                    </a:lnTo>
                    <a:lnTo>
                      <a:pt x="98903" y="19297"/>
                    </a:lnTo>
                    <a:lnTo>
                      <a:pt x="98943" y="19001"/>
                    </a:lnTo>
                    <a:lnTo>
                      <a:pt x="99104" y="18853"/>
                    </a:lnTo>
                    <a:lnTo>
                      <a:pt x="99184" y="18706"/>
                    </a:lnTo>
                    <a:lnTo>
                      <a:pt x="99425" y="18853"/>
                    </a:lnTo>
                    <a:lnTo>
                      <a:pt x="99585" y="19001"/>
                    </a:lnTo>
                    <a:lnTo>
                      <a:pt x="99745" y="19297"/>
                    </a:lnTo>
                    <a:lnTo>
                      <a:pt x="99906" y="19593"/>
                    </a:lnTo>
                    <a:lnTo>
                      <a:pt x="100026" y="19889"/>
                    </a:lnTo>
                    <a:lnTo>
                      <a:pt x="100106" y="20184"/>
                    </a:lnTo>
                    <a:lnTo>
                      <a:pt x="100187" y="20406"/>
                    </a:lnTo>
                    <a:lnTo>
                      <a:pt x="100187" y="20702"/>
                    </a:lnTo>
                    <a:lnTo>
                      <a:pt x="100106" y="20998"/>
                    </a:lnTo>
                    <a:lnTo>
                      <a:pt x="99946" y="21146"/>
                    </a:lnTo>
                    <a:lnTo>
                      <a:pt x="99826" y="21293"/>
                    </a:lnTo>
                    <a:lnTo>
                      <a:pt x="99665" y="21293"/>
                    </a:lnTo>
                    <a:lnTo>
                      <a:pt x="99505" y="21441"/>
                    </a:lnTo>
                    <a:lnTo>
                      <a:pt x="99425" y="21589"/>
                    </a:lnTo>
                    <a:lnTo>
                      <a:pt x="99344" y="21737"/>
                    </a:lnTo>
                    <a:lnTo>
                      <a:pt x="99344" y="21959"/>
                    </a:lnTo>
                    <a:lnTo>
                      <a:pt x="99505" y="22402"/>
                    </a:lnTo>
                    <a:lnTo>
                      <a:pt x="99826" y="22550"/>
                    </a:lnTo>
                    <a:lnTo>
                      <a:pt x="100267" y="22698"/>
                    </a:lnTo>
                    <a:lnTo>
                      <a:pt x="100668" y="22698"/>
                    </a:lnTo>
                    <a:lnTo>
                      <a:pt x="100868" y="22994"/>
                    </a:lnTo>
                    <a:lnTo>
                      <a:pt x="100868" y="23438"/>
                    </a:lnTo>
                    <a:lnTo>
                      <a:pt x="100668" y="23807"/>
                    </a:lnTo>
                    <a:lnTo>
                      <a:pt x="100267" y="23807"/>
                    </a:lnTo>
                    <a:lnTo>
                      <a:pt x="99906" y="23733"/>
                    </a:lnTo>
                    <a:lnTo>
                      <a:pt x="99505" y="23733"/>
                    </a:lnTo>
                    <a:lnTo>
                      <a:pt x="99184" y="23733"/>
                    </a:lnTo>
                    <a:lnTo>
                      <a:pt x="99024" y="24251"/>
                    </a:lnTo>
                    <a:lnTo>
                      <a:pt x="99104" y="25286"/>
                    </a:lnTo>
                    <a:lnTo>
                      <a:pt x="99585" y="26099"/>
                    </a:lnTo>
                    <a:lnTo>
                      <a:pt x="100187" y="26691"/>
                    </a:lnTo>
                    <a:lnTo>
                      <a:pt x="100828" y="26987"/>
                    </a:lnTo>
                    <a:lnTo>
                      <a:pt x="101430" y="27356"/>
                    </a:lnTo>
                    <a:lnTo>
                      <a:pt x="102112" y="27948"/>
                    </a:lnTo>
                    <a:lnTo>
                      <a:pt x="102754" y="28539"/>
                    </a:lnTo>
                    <a:lnTo>
                      <a:pt x="103195" y="28539"/>
                    </a:lnTo>
                    <a:lnTo>
                      <a:pt x="103756" y="28539"/>
                    </a:lnTo>
                    <a:lnTo>
                      <a:pt x="104358" y="28983"/>
                    </a:lnTo>
                    <a:lnTo>
                      <a:pt x="104959" y="29648"/>
                    </a:lnTo>
                    <a:lnTo>
                      <a:pt x="105441" y="30388"/>
                    </a:lnTo>
                    <a:lnTo>
                      <a:pt x="105601" y="30905"/>
                    </a:lnTo>
                    <a:lnTo>
                      <a:pt x="105681" y="31201"/>
                    </a:lnTo>
                    <a:lnTo>
                      <a:pt x="105681" y="31497"/>
                    </a:lnTo>
                    <a:lnTo>
                      <a:pt x="105721" y="31792"/>
                    </a:lnTo>
                    <a:lnTo>
                      <a:pt x="105802" y="32088"/>
                    </a:lnTo>
                    <a:lnTo>
                      <a:pt x="105962" y="32384"/>
                    </a:lnTo>
                    <a:lnTo>
                      <a:pt x="106203" y="32680"/>
                    </a:lnTo>
                    <a:lnTo>
                      <a:pt x="106443" y="32754"/>
                    </a:lnTo>
                    <a:lnTo>
                      <a:pt x="106724" y="32754"/>
                    </a:lnTo>
                    <a:lnTo>
                      <a:pt x="107366" y="32754"/>
                    </a:lnTo>
                    <a:lnTo>
                      <a:pt x="107887" y="33197"/>
                    </a:lnTo>
                    <a:lnTo>
                      <a:pt x="108368" y="33641"/>
                    </a:lnTo>
                    <a:lnTo>
                      <a:pt x="108529" y="34085"/>
                    </a:lnTo>
                    <a:lnTo>
                      <a:pt x="108288" y="34454"/>
                    </a:lnTo>
                    <a:lnTo>
                      <a:pt x="107727" y="35046"/>
                    </a:lnTo>
                    <a:lnTo>
                      <a:pt x="107125" y="35933"/>
                    </a:lnTo>
                    <a:lnTo>
                      <a:pt x="106724" y="36746"/>
                    </a:lnTo>
                    <a:lnTo>
                      <a:pt x="106604" y="37781"/>
                    </a:lnTo>
                    <a:lnTo>
                      <a:pt x="106443" y="38151"/>
                    </a:lnTo>
                    <a:lnTo>
                      <a:pt x="106203" y="38299"/>
                    </a:lnTo>
                    <a:lnTo>
                      <a:pt x="105721" y="38447"/>
                    </a:lnTo>
                    <a:lnTo>
                      <a:pt x="105441" y="38595"/>
                    </a:lnTo>
                    <a:lnTo>
                      <a:pt x="105200" y="39186"/>
                    </a:lnTo>
                    <a:lnTo>
                      <a:pt x="105120" y="39778"/>
                    </a:lnTo>
                    <a:lnTo>
                      <a:pt x="104959" y="40295"/>
                    </a:lnTo>
                    <a:lnTo>
                      <a:pt x="104799" y="40591"/>
                    </a:lnTo>
                    <a:lnTo>
                      <a:pt x="104598" y="40739"/>
                    </a:lnTo>
                    <a:lnTo>
                      <a:pt x="104278" y="40443"/>
                    </a:lnTo>
                    <a:lnTo>
                      <a:pt x="103756" y="39778"/>
                    </a:lnTo>
                    <a:lnTo>
                      <a:pt x="103034" y="38447"/>
                    </a:lnTo>
                    <a:lnTo>
                      <a:pt x="102593" y="37486"/>
                    </a:lnTo>
                    <a:lnTo>
                      <a:pt x="102272" y="36598"/>
                    </a:lnTo>
                    <a:lnTo>
                      <a:pt x="101831" y="36303"/>
                    </a:lnTo>
                    <a:lnTo>
                      <a:pt x="101350" y="36081"/>
                    </a:lnTo>
                    <a:lnTo>
                      <a:pt x="100949" y="35489"/>
                    </a:lnTo>
                    <a:lnTo>
                      <a:pt x="100588" y="34898"/>
                    </a:lnTo>
                    <a:lnTo>
                      <a:pt x="100187" y="34750"/>
                    </a:lnTo>
                    <a:lnTo>
                      <a:pt x="99906" y="35046"/>
                    </a:lnTo>
                    <a:lnTo>
                      <a:pt x="99665" y="35785"/>
                    </a:lnTo>
                    <a:lnTo>
                      <a:pt x="99745" y="36303"/>
                    </a:lnTo>
                    <a:lnTo>
                      <a:pt x="99826" y="36894"/>
                    </a:lnTo>
                    <a:lnTo>
                      <a:pt x="99826" y="37338"/>
                    </a:lnTo>
                    <a:lnTo>
                      <a:pt x="99505" y="37781"/>
                    </a:lnTo>
                    <a:lnTo>
                      <a:pt x="99344" y="38151"/>
                    </a:lnTo>
                    <a:lnTo>
                      <a:pt x="99505" y="38890"/>
                    </a:lnTo>
                    <a:lnTo>
                      <a:pt x="99826" y="39630"/>
                    </a:lnTo>
                    <a:lnTo>
                      <a:pt x="100267" y="40295"/>
                    </a:lnTo>
                    <a:lnTo>
                      <a:pt x="100828" y="40887"/>
                    </a:lnTo>
                    <a:lnTo>
                      <a:pt x="101270" y="41478"/>
                    </a:lnTo>
                    <a:lnTo>
                      <a:pt x="101751" y="41626"/>
                    </a:lnTo>
                    <a:lnTo>
                      <a:pt x="102272" y="41848"/>
                    </a:lnTo>
                    <a:lnTo>
                      <a:pt x="102754" y="42735"/>
                    </a:lnTo>
                    <a:lnTo>
                      <a:pt x="102954" y="43844"/>
                    </a:lnTo>
                    <a:lnTo>
                      <a:pt x="103114" y="45027"/>
                    </a:lnTo>
                    <a:lnTo>
                      <a:pt x="103195" y="45545"/>
                    </a:lnTo>
                    <a:lnTo>
                      <a:pt x="103435" y="45841"/>
                    </a:lnTo>
                    <a:lnTo>
                      <a:pt x="103676" y="46136"/>
                    </a:lnTo>
                    <a:lnTo>
                      <a:pt x="103877" y="46432"/>
                    </a:lnTo>
                    <a:lnTo>
                      <a:pt x="104037" y="46728"/>
                    </a:lnTo>
                    <a:lnTo>
                      <a:pt x="104037" y="47097"/>
                    </a:lnTo>
                    <a:lnTo>
                      <a:pt x="103796" y="47837"/>
                    </a:lnTo>
                    <a:lnTo>
                      <a:pt x="103195" y="48724"/>
                    </a:lnTo>
                    <a:lnTo>
                      <a:pt x="102513" y="49094"/>
                    </a:lnTo>
                    <a:lnTo>
                      <a:pt x="101751" y="48798"/>
                    </a:lnTo>
                    <a:lnTo>
                      <a:pt x="100868" y="48280"/>
                    </a:lnTo>
                    <a:lnTo>
                      <a:pt x="100187" y="47393"/>
                    </a:lnTo>
                    <a:lnTo>
                      <a:pt x="99585" y="46728"/>
                    </a:lnTo>
                    <a:lnTo>
                      <a:pt x="98943" y="46432"/>
                    </a:lnTo>
                    <a:lnTo>
                      <a:pt x="98422" y="46284"/>
                    </a:lnTo>
                    <a:lnTo>
                      <a:pt x="98021" y="46432"/>
                    </a:lnTo>
                    <a:lnTo>
                      <a:pt x="97901" y="46580"/>
                    </a:lnTo>
                    <a:lnTo>
                      <a:pt x="98101" y="46728"/>
                    </a:lnTo>
                    <a:lnTo>
                      <a:pt x="98582" y="47097"/>
                    </a:lnTo>
                    <a:lnTo>
                      <a:pt x="99104" y="47837"/>
                    </a:lnTo>
                    <a:lnTo>
                      <a:pt x="99826" y="48798"/>
                    </a:lnTo>
                    <a:lnTo>
                      <a:pt x="100427" y="49833"/>
                    </a:lnTo>
                    <a:lnTo>
                      <a:pt x="100949" y="50942"/>
                    </a:lnTo>
                    <a:lnTo>
                      <a:pt x="101430" y="51977"/>
                    </a:lnTo>
                    <a:lnTo>
                      <a:pt x="101671" y="52791"/>
                    </a:lnTo>
                    <a:lnTo>
                      <a:pt x="101671" y="53382"/>
                    </a:lnTo>
                    <a:lnTo>
                      <a:pt x="101350" y="53678"/>
                    </a:lnTo>
                    <a:lnTo>
                      <a:pt x="100828" y="53530"/>
                    </a:lnTo>
                    <a:lnTo>
                      <a:pt x="100026" y="53086"/>
                    </a:lnTo>
                    <a:lnTo>
                      <a:pt x="99264" y="52347"/>
                    </a:lnTo>
                    <a:lnTo>
                      <a:pt x="98582" y="51829"/>
                    </a:lnTo>
                    <a:lnTo>
                      <a:pt x="97901" y="51090"/>
                    </a:lnTo>
                    <a:lnTo>
                      <a:pt x="97500" y="50425"/>
                    </a:lnTo>
                    <a:lnTo>
                      <a:pt x="96978" y="49833"/>
                    </a:lnTo>
                    <a:lnTo>
                      <a:pt x="96176" y="49537"/>
                    </a:lnTo>
                    <a:lnTo>
                      <a:pt x="95414" y="49390"/>
                    </a:lnTo>
                    <a:lnTo>
                      <a:pt x="94732" y="49094"/>
                    </a:lnTo>
                    <a:lnTo>
                      <a:pt x="94251" y="48576"/>
                    </a:lnTo>
                    <a:lnTo>
                      <a:pt x="94050" y="47837"/>
                    </a:lnTo>
                    <a:lnTo>
                      <a:pt x="93970" y="47245"/>
                    </a:lnTo>
                    <a:lnTo>
                      <a:pt x="93970" y="46580"/>
                    </a:lnTo>
                    <a:lnTo>
                      <a:pt x="93970" y="45988"/>
                    </a:lnTo>
                    <a:lnTo>
                      <a:pt x="93810" y="45545"/>
                    </a:lnTo>
                    <a:lnTo>
                      <a:pt x="93489" y="45249"/>
                    </a:lnTo>
                    <a:lnTo>
                      <a:pt x="93048" y="45027"/>
                    </a:lnTo>
                    <a:lnTo>
                      <a:pt x="92727" y="44436"/>
                    </a:lnTo>
                    <a:lnTo>
                      <a:pt x="92486" y="43696"/>
                    </a:lnTo>
                    <a:lnTo>
                      <a:pt x="92245" y="43179"/>
                    </a:lnTo>
                    <a:lnTo>
                      <a:pt x="91885" y="42735"/>
                    </a:lnTo>
                    <a:lnTo>
                      <a:pt x="91403" y="42587"/>
                    </a:lnTo>
                    <a:lnTo>
                      <a:pt x="90882" y="42439"/>
                    </a:lnTo>
                    <a:lnTo>
                      <a:pt x="90401" y="42292"/>
                    </a:lnTo>
                    <a:lnTo>
                      <a:pt x="90040" y="42587"/>
                    </a:lnTo>
                    <a:lnTo>
                      <a:pt x="89879" y="43031"/>
                    </a:lnTo>
                    <a:lnTo>
                      <a:pt x="89799" y="43548"/>
                    </a:lnTo>
                    <a:lnTo>
                      <a:pt x="89558" y="43696"/>
                    </a:lnTo>
                    <a:lnTo>
                      <a:pt x="89197" y="43548"/>
                    </a:lnTo>
                    <a:lnTo>
                      <a:pt x="88556" y="43401"/>
                    </a:lnTo>
                    <a:lnTo>
                      <a:pt x="87874" y="43401"/>
                    </a:lnTo>
                    <a:lnTo>
                      <a:pt x="87192" y="43696"/>
                    </a:lnTo>
                    <a:lnTo>
                      <a:pt x="86550" y="43844"/>
                    </a:lnTo>
                    <a:lnTo>
                      <a:pt x="86029" y="43696"/>
                    </a:lnTo>
                    <a:lnTo>
                      <a:pt x="85548" y="43327"/>
                    </a:lnTo>
                    <a:lnTo>
                      <a:pt x="85347" y="42439"/>
                    </a:lnTo>
                    <a:lnTo>
                      <a:pt x="85387" y="41626"/>
                    </a:lnTo>
                    <a:lnTo>
                      <a:pt x="85628" y="40887"/>
                    </a:lnTo>
                    <a:lnTo>
                      <a:pt x="85949" y="40295"/>
                    </a:lnTo>
                    <a:lnTo>
                      <a:pt x="86310" y="40147"/>
                    </a:lnTo>
                    <a:lnTo>
                      <a:pt x="86550" y="40000"/>
                    </a:lnTo>
                    <a:lnTo>
                      <a:pt x="86711" y="39778"/>
                    </a:lnTo>
                    <a:lnTo>
                      <a:pt x="86871" y="39482"/>
                    </a:lnTo>
                    <a:lnTo>
                      <a:pt x="87112" y="39186"/>
                    </a:lnTo>
                    <a:lnTo>
                      <a:pt x="87473" y="39186"/>
                    </a:lnTo>
                    <a:lnTo>
                      <a:pt x="88114" y="39482"/>
                    </a:lnTo>
                    <a:lnTo>
                      <a:pt x="89117" y="39852"/>
                    </a:lnTo>
                    <a:lnTo>
                      <a:pt x="90040" y="39778"/>
                    </a:lnTo>
                    <a:lnTo>
                      <a:pt x="90721" y="39482"/>
                    </a:lnTo>
                    <a:lnTo>
                      <a:pt x="91163" y="38890"/>
                    </a:lnTo>
                    <a:lnTo>
                      <a:pt x="91323" y="38299"/>
                    </a:lnTo>
                    <a:lnTo>
                      <a:pt x="91163" y="37634"/>
                    </a:lnTo>
                    <a:lnTo>
                      <a:pt x="90962" y="36894"/>
                    </a:lnTo>
                    <a:lnTo>
                      <a:pt x="90802" y="36229"/>
                    </a:lnTo>
                    <a:lnTo>
                      <a:pt x="90802" y="35489"/>
                    </a:lnTo>
                    <a:lnTo>
                      <a:pt x="91042" y="34750"/>
                    </a:lnTo>
                    <a:lnTo>
                      <a:pt x="91644" y="34085"/>
                    </a:lnTo>
                    <a:lnTo>
                      <a:pt x="92566" y="33789"/>
                    </a:lnTo>
                    <a:lnTo>
                      <a:pt x="93409" y="33937"/>
                    </a:lnTo>
                    <a:lnTo>
                      <a:pt x="94090" y="34454"/>
                    </a:lnTo>
                    <a:lnTo>
                      <a:pt x="94732" y="35046"/>
                    </a:lnTo>
                    <a:lnTo>
                      <a:pt x="95053" y="35785"/>
                    </a:lnTo>
                    <a:lnTo>
                      <a:pt x="95093" y="36303"/>
                    </a:lnTo>
                    <a:lnTo>
                      <a:pt x="95093" y="36598"/>
                    </a:lnTo>
                    <a:lnTo>
                      <a:pt x="95494" y="36598"/>
                    </a:lnTo>
                    <a:lnTo>
                      <a:pt x="95975" y="36303"/>
                    </a:lnTo>
                    <a:lnTo>
                      <a:pt x="96417" y="36081"/>
                    </a:lnTo>
                    <a:lnTo>
                      <a:pt x="96898" y="35637"/>
                    </a:lnTo>
                    <a:lnTo>
                      <a:pt x="97098" y="35046"/>
                    </a:lnTo>
                    <a:lnTo>
                      <a:pt x="97018" y="34602"/>
                    </a:lnTo>
                    <a:lnTo>
                      <a:pt x="96577" y="33789"/>
                    </a:lnTo>
                    <a:lnTo>
                      <a:pt x="96096" y="33049"/>
                    </a:lnTo>
                    <a:lnTo>
                      <a:pt x="95494" y="32680"/>
                    </a:lnTo>
                    <a:lnTo>
                      <a:pt x="94973" y="32754"/>
                    </a:lnTo>
                    <a:lnTo>
                      <a:pt x="94411" y="33197"/>
                    </a:lnTo>
                    <a:lnTo>
                      <a:pt x="93890" y="33345"/>
                    </a:lnTo>
                    <a:lnTo>
                      <a:pt x="93328" y="33493"/>
                    </a:lnTo>
                    <a:lnTo>
                      <a:pt x="92967" y="33345"/>
                    </a:lnTo>
                    <a:lnTo>
                      <a:pt x="92727" y="33049"/>
                    </a:lnTo>
                    <a:lnTo>
                      <a:pt x="92807" y="32384"/>
                    </a:lnTo>
                    <a:lnTo>
                      <a:pt x="93048" y="31349"/>
                    </a:lnTo>
                    <a:lnTo>
                      <a:pt x="93048" y="30092"/>
                    </a:lnTo>
                    <a:lnTo>
                      <a:pt x="92727" y="28835"/>
                    </a:lnTo>
                    <a:lnTo>
                      <a:pt x="92245" y="27504"/>
                    </a:lnTo>
                    <a:lnTo>
                      <a:pt x="91724" y="26691"/>
                    </a:lnTo>
                    <a:lnTo>
                      <a:pt x="91243" y="26247"/>
                    </a:lnTo>
                    <a:lnTo>
                      <a:pt x="90721" y="26395"/>
                    </a:lnTo>
                    <a:lnTo>
                      <a:pt x="90401" y="26247"/>
                    </a:lnTo>
                    <a:lnTo>
                      <a:pt x="90240" y="25656"/>
                    </a:lnTo>
                    <a:lnTo>
                      <a:pt x="90040" y="24842"/>
                    </a:lnTo>
                    <a:lnTo>
                      <a:pt x="89799" y="24103"/>
                    </a:lnTo>
                    <a:lnTo>
                      <a:pt x="89478" y="23955"/>
                    </a:lnTo>
                    <a:lnTo>
                      <a:pt x="89037" y="24103"/>
                    </a:lnTo>
                    <a:lnTo>
                      <a:pt x="88556" y="24547"/>
                    </a:lnTo>
                    <a:lnTo>
                      <a:pt x="88114" y="24990"/>
                    </a:lnTo>
                    <a:lnTo>
                      <a:pt x="87713" y="25286"/>
                    </a:lnTo>
                    <a:lnTo>
                      <a:pt x="87312" y="24990"/>
                    </a:lnTo>
                    <a:lnTo>
                      <a:pt x="87272" y="24695"/>
                    </a:lnTo>
                    <a:lnTo>
                      <a:pt x="87473" y="24251"/>
                    </a:lnTo>
                    <a:lnTo>
                      <a:pt x="87874" y="23955"/>
                    </a:lnTo>
                    <a:lnTo>
                      <a:pt x="88275" y="23733"/>
                    </a:lnTo>
                    <a:lnTo>
                      <a:pt x="88556" y="23290"/>
                    </a:lnTo>
                    <a:lnTo>
                      <a:pt x="88636" y="22994"/>
                    </a:lnTo>
                    <a:lnTo>
                      <a:pt x="88395" y="22402"/>
                    </a:lnTo>
                    <a:lnTo>
                      <a:pt x="87954" y="21885"/>
                    </a:lnTo>
                    <a:lnTo>
                      <a:pt x="87312" y="21441"/>
                    </a:lnTo>
                    <a:lnTo>
                      <a:pt x="86871" y="20850"/>
                    </a:lnTo>
                    <a:lnTo>
                      <a:pt x="86631" y="20406"/>
                    </a:lnTo>
                    <a:lnTo>
                      <a:pt x="86550" y="20184"/>
                    </a:lnTo>
                    <a:lnTo>
                      <a:pt x="86470" y="20036"/>
                    </a:lnTo>
                    <a:lnTo>
                      <a:pt x="86390" y="19889"/>
                    </a:lnTo>
                    <a:lnTo>
                      <a:pt x="86270" y="19741"/>
                    </a:lnTo>
                    <a:lnTo>
                      <a:pt x="86109" y="19593"/>
                    </a:lnTo>
                    <a:lnTo>
                      <a:pt x="86029" y="19445"/>
                    </a:lnTo>
                    <a:lnTo>
                      <a:pt x="85949" y="19149"/>
                    </a:lnTo>
                    <a:lnTo>
                      <a:pt x="85628" y="18558"/>
                    </a:lnTo>
                    <a:lnTo>
                      <a:pt x="85267" y="18040"/>
                    </a:lnTo>
                    <a:lnTo>
                      <a:pt x="84786" y="17744"/>
                    </a:lnTo>
                    <a:lnTo>
                      <a:pt x="84344" y="17301"/>
                    </a:lnTo>
                    <a:lnTo>
                      <a:pt x="84104" y="17153"/>
                    </a:lnTo>
                    <a:lnTo>
                      <a:pt x="83943" y="17153"/>
                    </a:lnTo>
                    <a:lnTo>
                      <a:pt x="83863" y="17301"/>
                    </a:lnTo>
                    <a:lnTo>
                      <a:pt x="83783" y="17597"/>
                    </a:lnTo>
                    <a:lnTo>
                      <a:pt x="83783" y="17892"/>
                    </a:lnTo>
                    <a:lnTo>
                      <a:pt x="83783" y="18188"/>
                    </a:lnTo>
                    <a:lnTo>
                      <a:pt x="83863" y="18336"/>
                    </a:lnTo>
                    <a:lnTo>
                      <a:pt x="84024" y="18410"/>
                    </a:lnTo>
                    <a:lnTo>
                      <a:pt x="84184" y="18706"/>
                    </a:lnTo>
                    <a:lnTo>
                      <a:pt x="84344" y="18853"/>
                    </a:lnTo>
                    <a:lnTo>
                      <a:pt x="84385" y="19149"/>
                    </a:lnTo>
                    <a:lnTo>
                      <a:pt x="84465" y="19445"/>
                    </a:lnTo>
                    <a:lnTo>
                      <a:pt x="84545" y="19593"/>
                    </a:lnTo>
                    <a:lnTo>
                      <a:pt x="84465" y="19889"/>
                    </a:lnTo>
                    <a:lnTo>
                      <a:pt x="84385" y="20036"/>
                    </a:lnTo>
                    <a:lnTo>
                      <a:pt x="84184" y="20036"/>
                    </a:lnTo>
                    <a:lnTo>
                      <a:pt x="83703" y="20036"/>
                    </a:lnTo>
                    <a:lnTo>
                      <a:pt x="83181" y="19741"/>
                    </a:lnTo>
                    <a:lnTo>
                      <a:pt x="82459" y="19445"/>
                    </a:lnTo>
                    <a:lnTo>
                      <a:pt x="81858" y="19297"/>
                    </a:lnTo>
                    <a:lnTo>
                      <a:pt x="81417" y="19149"/>
                    </a:lnTo>
                    <a:lnTo>
                      <a:pt x="81176" y="19297"/>
                    </a:lnTo>
                    <a:lnTo>
                      <a:pt x="80775" y="19889"/>
                    </a:lnTo>
                    <a:lnTo>
                      <a:pt x="80334" y="20258"/>
                    </a:lnTo>
                    <a:lnTo>
                      <a:pt x="79772" y="20406"/>
                    </a:lnTo>
                    <a:lnTo>
                      <a:pt x="79251" y="20184"/>
                    </a:lnTo>
                    <a:lnTo>
                      <a:pt x="78489" y="19889"/>
                    </a:lnTo>
                    <a:lnTo>
                      <a:pt x="77606" y="19593"/>
                    </a:lnTo>
                    <a:lnTo>
                      <a:pt x="76764" y="19445"/>
                    </a:lnTo>
                    <a:lnTo>
                      <a:pt x="75922" y="19445"/>
                    </a:lnTo>
                    <a:lnTo>
                      <a:pt x="75160" y="19297"/>
                    </a:lnTo>
                    <a:lnTo>
                      <a:pt x="74558" y="19149"/>
                    </a:lnTo>
                    <a:lnTo>
                      <a:pt x="74077" y="18558"/>
                    </a:lnTo>
                    <a:lnTo>
                      <a:pt x="73756" y="18040"/>
                    </a:lnTo>
                    <a:lnTo>
                      <a:pt x="73636" y="17892"/>
                    </a:lnTo>
                    <a:lnTo>
                      <a:pt x="73235" y="17892"/>
                    </a:lnTo>
                    <a:lnTo>
                      <a:pt x="72713" y="18040"/>
                    </a:lnTo>
                    <a:lnTo>
                      <a:pt x="72072" y="18040"/>
                    </a:lnTo>
                    <a:lnTo>
                      <a:pt x="71390" y="17744"/>
                    </a:lnTo>
                    <a:lnTo>
                      <a:pt x="70788" y="17005"/>
                    </a:lnTo>
                    <a:lnTo>
                      <a:pt x="70227" y="16340"/>
                    </a:lnTo>
                    <a:lnTo>
                      <a:pt x="70066" y="15600"/>
                    </a:lnTo>
                    <a:lnTo>
                      <a:pt x="70147" y="15157"/>
                    </a:lnTo>
                    <a:lnTo>
                      <a:pt x="70548" y="15009"/>
                    </a:lnTo>
                    <a:lnTo>
                      <a:pt x="70989" y="15009"/>
                    </a:lnTo>
                    <a:lnTo>
                      <a:pt x="71550" y="15157"/>
                    </a:lnTo>
                    <a:lnTo>
                      <a:pt x="72072" y="15304"/>
                    </a:lnTo>
                    <a:lnTo>
                      <a:pt x="72312" y="15304"/>
                    </a:lnTo>
                    <a:lnTo>
                      <a:pt x="72553" y="15304"/>
                    </a:lnTo>
                    <a:lnTo>
                      <a:pt x="72754" y="15157"/>
                    </a:lnTo>
                    <a:lnTo>
                      <a:pt x="72834" y="15157"/>
                    </a:lnTo>
                    <a:lnTo>
                      <a:pt x="72914" y="15009"/>
                    </a:lnTo>
                    <a:lnTo>
                      <a:pt x="72914" y="14787"/>
                    </a:lnTo>
                    <a:lnTo>
                      <a:pt x="72834" y="14639"/>
                    </a:lnTo>
                    <a:lnTo>
                      <a:pt x="72713" y="14491"/>
                    </a:lnTo>
                    <a:lnTo>
                      <a:pt x="72393" y="14195"/>
                    </a:lnTo>
                    <a:lnTo>
                      <a:pt x="71711" y="14048"/>
                    </a:lnTo>
                    <a:lnTo>
                      <a:pt x="70989" y="13900"/>
                    </a:lnTo>
                    <a:lnTo>
                      <a:pt x="70307" y="13752"/>
                    </a:lnTo>
                    <a:lnTo>
                      <a:pt x="69786" y="13604"/>
                    </a:lnTo>
                    <a:lnTo>
                      <a:pt x="69545" y="13160"/>
                    </a:lnTo>
                    <a:lnTo>
                      <a:pt x="69465" y="12495"/>
                    </a:lnTo>
                    <a:lnTo>
                      <a:pt x="69385" y="11312"/>
                    </a:lnTo>
                    <a:lnTo>
                      <a:pt x="69385" y="9759"/>
                    </a:lnTo>
                    <a:lnTo>
                      <a:pt x="69545" y="8059"/>
                    </a:lnTo>
                    <a:lnTo>
                      <a:pt x="69986" y="6358"/>
                    </a:lnTo>
                    <a:lnTo>
                      <a:pt x="70788" y="4658"/>
                    </a:lnTo>
                    <a:lnTo>
                      <a:pt x="71711" y="3401"/>
                    </a:lnTo>
                    <a:lnTo>
                      <a:pt x="72713" y="2513"/>
                    </a:lnTo>
                    <a:lnTo>
                      <a:pt x="73716" y="1996"/>
                    </a:lnTo>
                    <a:lnTo>
                      <a:pt x="74639" y="1700"/>
                    </a:lnTo>
                    <a:lnTo>
                      <a:pt x="75401" y="1700"/>
                    </a:lnTo>
                    <a:close/>
                    <a:moveTo>
                      <a:pt x="64973" y="0"/>
                    </a:moveTo>
                    <a:lnTo>
                      <a:pt x="65534" y="295"/>
                    </a:lnTo>
                    <a:lnTo>
                      <a:pt x="65975" y="591"/>
                    </a:lnTo>
                    <a:lnTo>
                      <a:pt x="66537" y="813"/>
                    </a:lnTo>
                    <a:lnTo>
                      <a:pt x="67139" y="961"/>
                    </a:lnTo>
                    <a:lnTo>
                      <a:pt x="67780" y="813"/>
                    </a:lnTo>
                    <a:lnTo>
                      <a:pt x="68302" y="813"/>
                    </a:lnTo>
                    <a:lnTo>
                      <a:pt x="68622" y="1109"/>
                    </a:lnTo>
                    <a:lnTo>
                      <a:pt x="68703" y="1404"/>
                    </a:lnTo>
                    <a:lnTo>
                      <a:pt x="68622" y="1996"/>
                    </a:lnTo>
                    <a:lnTo>
                      <a:pt x="68221" y="2957"/>
                    </a:lnTo>
                    <a:lnTo>
                      <a:pt x="67860" y="4140"/>
                    </a:lnTo>
                    <a:lnTo>
                      <a:pt x="67379" y="5397"/>
                    </a:lnTo>
                    <a:lnTo>
                      <a:pt x="66938" y="6358"/>
                    </a:lnTo>
                    <a:lnTo>
                      <a:pt x="66617" y="6950"/>
                    </a:lnTo>
                    <a:lnTo>
                      <a:pt x="66216" y="7097"/>
                    </a:lnTo>
                    <a:lnTo>
                      <a:pt x="65695" y="6950"/>
                    </a:lnTo>
                    <a:lnTo>
                      <a:pt x="65053" y="6802"/>
                    </a:lnTo>
                    <a:lnTo>
                      <a:pt x="64532" y="6654"/>
                    </a:lnTo>
                    <a:lnTo>
                      <a:pt x="64291" y="6654"/>
                    </a:lnTo>
                    <a:lnTo>
                      <a:pt x="64211" y="6654"/>
                    </a:lnTo>
                    <a:lnTo>
                      <a:pt x="64131" y="6802"/>
                    </a:lnTo>
                    <a:lnTo>
                      <a:pt x="64131" y="6950"/>
                    </a:lnTo>
                    <a:lnTo>
                      <a:pt x="64211" y="7097"/>
                    </a:lnTo>
                    <a:lnTo>
                      <a:pt x="64291" y="7393"/>
                    </a:lnTo>
                    <a:lnTo>
                      <a:pt x="64451" y="7393"/>
                    </a:lnTo>
                    <a:lnTo>
                      <a:pt x="64612" y="7541"/>
                    </a:lnTo>
                    <a:lnTo>
                      <a:pt x="64692" y="7689"/>
                    </a:lnTo>
                    <a:lnTo>
                      <a:pt x="64692" y="7911"/>
                    </a:lnTo>
                    <a:lnTo>
                      <a:pt x="64612" y="8207"/>
                    </a:lnTo>
                    <a:lnTo>
                      <a:pt x="64451" y="8502"/>
                    </a:lnTo>
                    <a:lnTo>
                      <a:pt x="64211" y="9094"/>
                    </a:lnTo>
                    <a:lnTo>
                      <a:pt x="64010" y="9463"/>
                    </a:lnTo>
                    <a:lnTo>
                      <a:pt x="63850" y="9759"/>
                    </a:lnTo>
                    <a:lnTo>
                      <a:pt x="63689" y="10055"/>
                    </a:lnTo>
                    <a:lnTo>
                      <a:pt x="63529" y="10203"/>
                    </a:lnTo>
                    <a:lnTo>
                      <a:pt x="63368" y="10351"/>
                    </a:lnTo>
                    <a:lnTo>
                      <a:pt x="63288" y="10351"/>
                    </a:lnTo>
                    <a:lnTo>
                      <a:pt x="63128" y="10351"/>
                    </a:lnTo>
                    <a:lnTo>
                      <a:pt x="63128" y="10646"/>
                    </a:lnTo>
                    <a:lnTo>
                      <a:pt x="63128" y="10794"/>
                    </a:lnTo>
                    <a:lnTo>
                      <a:pt x="63128" y="11090"/>
                    </a:lnTo>
                    <a:lnTo>
                      <a:pt x="63288" y="11312"/>
                    </a:lnTo>
                    <a:lnTo>
                      <a:pt x="63368" y="11460"/>
                    </a:lnTo>
                    <a:lnTo>
                      <a:pt x="63609" y="11460"/>
                    </a:lnTo>
                    <a:lnTo>
                      <a:pt x="63930" y="11608"/>
                    </a:lnTo>
                    <a:lnTo>
                      <a:pt x="64371" y="12051"/>
                    </a:lnTo>
                    <a:lnTo>
                      <a:pt x="64772" y="12643"/>
                    </a:lnTo>
                    <a:lnTo>
                      <a:pt x="65133" y="13160"/>
                    </a:lnTo>
                    <a:lnTo>
                      <a:pt x="65294" y="13604"/>
                    </a:lnTo>
                    <a:lnTo>
                      <a:pt x="65374" y="13900"/>
                    </a:lnTo>
                    <a:lnTo>
                      <a:pt x="65374" y="14195"/>
                    </a:lnTo>
                    <a:lnTo>
                      <a:pt x="65294" y="14491"/>
                    </a:lnTo>
                    <a:lnTo>
                      <a:pt x="65213" y="14861"/>
                    </a:lnTo>
                    <a:lnTo>
                      <a:pt x="65213" y="15157"/>
                    </a:lnTo>
                    <a:lnTo>
                      <a:pt x="65133" y="15452"/>
                    </a:lnTo>
                    <a:lnTo>
                      <a:pt x="65213" y="15748"/>
                    </a:lnTo>
                    <a:lnTo>
                      <a:pt x="65294" y="15896"/>
                    </a:lnTo>
                    <a:lnTo>
                      <a:pt x="65454" y="16044"/>
                    </a:lnTo>
                    <a:lnTo>
                      <a:pt x="65614" y="16192"/>
                    </a:lnTo>
                    <a:lnTo>
                      <a:pt x="65855" y="16192"/>
                    </a:lnTo>
                    <a:lnTo>
                      <a:pt x="66056" y="16487"/>
                    </a:lnTo>
                    <a:lnTo>
                      <a:pt x="66296" y="16635"/>
                    </a:lnTo>
                    <a:lnTo>
                      <a:pt x="66377" y="16857"/>
                    </a:lnTo>
                    <a:lnTo>
                      <a:pt x="66457" y="17153"/>
                    </a:lnTo>
                    <a:lnTo>
                      <a:pt x="66537" y="17449"/>
                    </a:lnTo>
                    <a:lnTo>
                      <a:pt x="66617" y="17597"/>
                    </a:lnTo>
                    <a:lnTo>
                      <a:pt x="66778" y="17744"/>
                    </a:lnTo>
                    <a:lnTo>
                      <a:pt x="66938" y="17892"/>
                    </a:lnTo>
                    <a:lnTo>
                      <a:pt x="67058" y="18040"/>
                    </a:lnTo>
                    <a:lnTo>
                      <a:pt x="67219" y="18188"/>
                    </a:lnTo>
                    <a:lnTo>
                      <a:pt x="67299" y="18336"/>
                    </a:lnTo>
                    <a:lnTo>
                      <a:pt x="67379" y="18558"/>
                    </a:lnTo>
                    <a:lnTo>
                      <a:pt x="67299" y="18706"/>
                    </a:lnTo>
                    <a:lnTo>
                      <a:pt x="67139" y="19001"/>
                    </a:lnTo>
                    <a:lnTo>
                      <a:pt x="66978" y="19149"/>
                    </a:lnTo>
                    <a:lnTo>
                      <a:pt x="66938" y="19149"/>
                    </a:lnTo>
                    <a:lnTo>
                      <a:pt x="66778" y="19001"/>
                    </a:lnTo>
                    <a:lnTo>
                      <a:pt x="66617" y="19001"/>
                    </a:lnTo>
                    <a:lnTo>
                      <a:pt x="66537" y="19149"/>
                    </a:lnTo>
                    <a:lnTo>
                      <a:pt x="66537" y="19297"/>
                    </a:lnTo>
                    <a:lnTo>
                      <a:pt x="66537" y="19593"/>
                    </a:lnTo>
                    <a:lnTo>
                      <a:pt x="66457" y="19889"/>
                    </a:lnTo>
                    <a:lnTo>
                      <a:pt x="66377" y="20258"/>
                    </a:lnTo>
                    <a:lnTo>
                      <a:pt x="66377" y="20554"/>
                    </a:lnTo>
                    <a:lnTo>
                      <a:pt x="66377" y="20850"/>
                    </a:lnTo>
                    <a:lnTo>
                      <a:pt x="66377" y="21146"/>
                    </a:lnTo>
                    <a:lnTo>
                      <a:pt x="66457" y="21441"/>
                    </a:lnTo>
                    <a:lnTo>
                      <a:pt x="66617" y="21589"/>
                    </a:lnTo>
                    <a:lnTo>
                      <a:pt x="66778" y="21441"/>
                    </a:lnTo>
                    <a:lnTo>
                      <a:pt x="66938" y="21441"/>
                    </a:lnTo>
                    <a:lnTo>
                      <a:pt x="67058" y="21146"/>
                    </a:lnTo>
                    <a:lnTo>
                      <a:pt x="67219" y="20998"/>
                    </a:lnTo>
                    <a:lnTo>
                      <a:pt x="67379" y="20850"/>
                    </a:lnTo>
                    <a:lnTo>
                      <a:pt x="67459" y="20998"/>
                    </a:lnTo>
                    <a:lnTo>
                      <a:pt x="67860" y="21293"/>
                    </a:lnTo>
                    <a:lnTo>
                      <a:pt x="68382" y="21737"/>
                    </a:lnTo>
                    <a:lnTo>
                      <a:pt x="68863" y="21959"/>
                    </a:lnTo>
                    <a:lnTo>
                      <a:pt x="68903" y="21959"/>
                    </a:lnTo>
                    <a:lnTo>
                      <a:pt x="68983" y="22107"/>
                    </a:lnTo>
                    <a:lnTo>
                      <a:pt x="68983" y="22255"/>
                    </a:lnTo>
                    <a:lnTo>
                      <a:pt x="68903" y="22402"/>
                    </a:lnTo>
                    <a:lnTo>
                      <a:pt x="68863" y="22698"/>
                    </a:lnTo>
                    <a:lnTo>
                      <a:pt x="68703" y="22846"/>
                    </a:lnTo>
                    <a:lnTo>
                      <a:pt x="68542" y="22994"/>
                    </a:lnTo>
                    <a:lnTo>
                      <a:pt x="68302" y="22994"/>
                    </a:lnTo>
                    <a:lnTo>
                      <a:pt x="68141" y="23142"/>
                    </a:lnTo>
                    <a:lnTo>
                      <a:pt x="68141" y="23438"/>
                    </a:lnTo>
                    <a:lnTo>
                      <a:pt x="68141" y="23585"/>
                    </a:lnTo>
                    <a:lnTo>
                      <a:pt x="68221" y="23807"/>
                    </a:lnTo>
                    <a:lnTo>
                      <a:pt x="68302" y="23955"/>
                    </a:lnTo>
                    <a:lnTo>
                      <a:pt x="68462" y="24399"/>
                    </a:lnTo>
                    <a:lnTo>
                      <a:pt x="68542" y="25138"/>
                    </a:lnTo>
                    <a:lnTo>
                      <a:pt x="68542" y="25951"/>
                    </a:lnTo>
                    <a:lnTo>
                      <a:pt x="68622" y="26691"/>
                    </a:lnTo>
                    <a:lnTo>
                      <a:pt x="68783" y="26987"/>
                    </a:lnTo>
                    <a:lnTo>
                      <a:pt x="68903" y="26839"/>
                    </a:lnTo>
                    <a:lnTo>
                      <a:pt x="68903" y="26691"/>
                    </a:lnTo>
                    <a:lnTo>
                      <a:pt x="68983" y="26395"/>
                    </a:lnTo>
                    <a:lnTo>
                      <a:pt x="69064" y="26099"/>
                    </a:lnTo>
                    <a:lnTo>
                      <a:pt x="69064" y="25656"/>
                    </a:lnTo>
                    <a:lnTo>
                      <a:pt x="69144" y="25434"/>
                    </a:lnTo>
                    <a:lnTo>
                      <a:pt x="69224" y="25138"/>
                    </a:lnTo>
                    <a:lnTo>
                      <a:pt x="69385" y="24990"/>
                    </a:lnTo>
                    <a:lnTo>
                      <a:pt x="69545" y="24842"/>
                    </a:lnTo>
                    <a:lnTo>
                      <a:pt x="69625" y="24547"/>
                    </a:lnTo>
                    <a:lnTo>
                      <a:pt x="69705" y="24251"/>
                    </a:lnTo>
                    <a:lnTo>
                      <a:pt x="69705" y="23955"/>
                    </a:lnTo>
                    <a:lnTo>
                      <a:pt x="69786" y="23733"/>
                    </a:lnTo>
                    <a:lnTo>
                      <a:pt x="69786" y="23438"/>
                    </a:lnTo>
                    <a:lnTo>
                      <a:pt x="69826" y="23290"/>
                    </a:lnTo>
                    <a:lnTo>
                      <a:pt x="70227" y="22846"/>
                    </a:lnTo>
                    <a:lnTo>
                      <a:pt x="70708" y="22994"/>
                    </a:lnTo>
                    <a:lnTo>
                      <a:pt x="71149" y="23733"/>
                    </a:lnTo>
                    <a:lnTo>
                      <a:pt x="71310" y="24103"/>
                    </a:lnTo>
                    <a:lnTo>
                      <a:pt x="71550" y="24399"/>
                    </a:lnTo>
                    <a:lnTo>
                      <a:pt x="71711" y="24547"/>
                    </a:lnTo>
                    <a:lnTo>
                      <a:pt x="71831" y="24695"/>
                    </a:lnTo>
                    <a:lnTo>
                      <a:pt x="71911" y="24842"/>
                    </a:lnTo>
                    <a:lnTo>
                      <a:pt x="71991" y="25138"/>
                    </a:lnTo>
                    <a:lnTo>
                      <a:pt x="71991" y="25434"/>
                    </a:lnTo>
                    <a:lnTo>
                      <a:pt x="72072" y="25951"/>
                    </a:lnTo>
                    <a:lnTo>
                      <a:pt x="72152" y="26247"/>
                    </a:lnTo>
                    <a:lnTo>
                      <a:pt x="72152" y="26691"/>
                    </a:lnTo>
                    <a:lnTo>
                      <a:pt x="72232" y="26839"/>
                    </a:lnTo>
                    <a:lnTo>
                      <a:pt x="72152" y="26987"/>
                    </a:lnTo>
                    <a:lnTo>
                      <a:pt x="72072" y="27134"/>
                    </a:lnTo>
                    <a:lnTo>
                      <a:pt x="71831" y="27282"/>
                    </a:lnTo>
                    <a:lnTo>
                      <a:pt x="71711" y="27356"/>
                    </a:lnTo>
                    <a:lnTo>
                      <a:pt x="71631" y="27504"/>
                    </a:lnTo>
                    <a:lnTo>
                      <a:pt x="71550" y="27800"/>
                    </a:lnTo>
                    <a:lnTo>
                      <a:pt x="71470" y="28243"/>
                    </a:lnTo>
                    <a:lnTo>
                      <a:pt x="71631" y="29131"/>
                    </a:lnTo>
                    <a:lnTo>
                      <a:pt x="71991" y="30092"/>
                    </a:lnTo>
                    <a:lnTo>
                      <a:pt x="72393" y="30831"/>
                    </a:lnTo>
                    <a:lnTo>
                      <a:pt x="72553" y="31053"/>
                    </a:lnTo>
                    <a:lnTo>
                      <a:pt x="72633" y="31349"/>
                    </a:lnTo>
                    <a:lnTo>
                      <a:pt x="72754" y="31645"/>
                    </a:lnTo>
                    <a:lnTo>
                      <a:pt x="72834" y="31940"/>
                    </a:lnTo>
                    <a:lnTo>
                      <a:pt x="72834" y="32236"/>
                    </a:lnTo>
                    <a:lnTo>
                      <a:pt x="72914" y="32236"/>
                    </a:lnTo>
                    <a:lnTo>
                      <a:pt x="72994" y="32236"/>
                    </a:lnTo>
                    <a:lnTo>
                      <a:pt x="73155" y="31940"/>
                    </a:lnTo>
                    <a:lnTo>
                      <a:pt x="73235" y="31645"/>
                    </a:lnTo>
                    <a:lnTo>
                      <a:pt x="73475" y="31349"/>
                    </a:lnTo>
                    <a:lnTo>
                      <a:pt x="73636" y="31349"/>
                    </a:lnTo>
                    <a:lnTo>
                      <a:pt x="73756" y="31201"/>
                    </a:lnTo>
                    <a:lnTo>
                      <a:pt x="73917" y="31201"/>
                    </a:lnTo>
                    <a:lnTo>
                      <a:pt x="73997" y="31053"/>
                    </a:lnTo>
                    <a:lnTo>
                      <a:pt x="74077" y="30905"/>
                    </a:lnTo>
                    <a:lnTo>
                      <a:pt x="74077" y="30683"/>
                    </a:lnTo>
                    <a:lnTo>
                      <a:pt x="74077" y="30240"/>
                    </a:lnTo>
                    <a:lnTo>
                      <a:pt x="73997" y="29796"/>
                    </a:lnTo>
                    <a:lnTo>
                      <a:pt x="73917" y="29500"/>
                    </a:lnTo>
                    <a:lnTo>
                      <a:pt x="73756" y="29353"/>
                    </a:lnTo>
                    <a:lnTo>
                      <a:pt x="73636" y="29131"/>
                    </a:lnTo>
                    <a:lnTo>
                      <a:pt x="73475" y="29131"/>
                    </a:lnTo>
                    <a:lnTo>
                      <a:pt x="73395" y="28835"/>
                    </a:lnTo>
                    <a:lnTo>
                      <a:pt x="73395" y="28539"/>
                    </a:lnTo>
                    <a:lnTo>
                      <a:pt x="73395" y="28096"/>
                    </a:lnTo>
                    <a:lnTo>
                      <a:pt x="73395" y="27800"/>
                    </a:lnTo>
                    <a:lnTo>
                      <a:pt x="73475" y="27504"/>
                    </a:lnTo>
                    <a:lnTo>
                      <a:pt x="73636" y="27356"/>
                    </a:lnTo>
                    <a:lnTo>
                      <a:pt x="73756" y="27282"/>
                    </a:lnTo>
                    <a:lnTo>
                      <a:pt x="73836" y="27282"/>
                    </a:lnTo>
                    <a:lnTo>
                      <a:pt x="73997" y="27356"/>
                    </a:lnTo>
                    <a:lnTo>
                      <a:pt x="73997" y="27652"/>
                    </a:lnTo>
                    <a:lnTo>
                      <a:pt x="73997" y="27948"/>
                    </a:lnTo>
                    <a:lnTo>
                      <a:pt x="74077" y="28096"/>
                    </a:lnTo>
                    <a:lnTo>
                      <a:pt x="74077" y="28391"/>
                    </a:lnTo>
                    <a:lnTo>
                      <a:pt x="74077" y="28687"/>
                    </a:lnTo>
                    <a:lnTo>
                      <a:pt x="74157" y="28835"/>
                    </a:lnTo>
                    <a:lnTo>
                      <a:pt x="74237" y="28835"/>
                    </a:lnTo>
                    <a:lnTo>
                      <a:pt x="74398" y="28835"/>
                    </a:lnTo>
                    <a:lnTo>
                      <a:pt x="74759" y="28243"/>
                    </a:lnTo>
                    <a:lnTo>
                      <a:pt x="74919" y="27504"/>
                    </a:lnTo>
                    <a:lnTo>
                      <a:pt x="75000" y="26247"/>
                    </a:lnTo>
                    <a:lnTo>
                      <a:pt x="75080" y="25804"/>
                    </a:lnTo>
                    <a:lnTo>
                      <a:pt x="75160" y="25582"/>
                    </a:lnTo>
                    <a:lnTo>
                      <a:pt x="75240" y="25286"/>
                    </a:lnTo>
                    <a:lnTo>
                      <a:pt x="75401" y="25138"/>
                    </a:lnTo>
                    <a:lnTo>
                      <a:pt x="75561" y="25138"/>
                    </a:lnTo>
                    <a:lnTo>
                      <a:pt x="75641" y="25138"/>
                    </a:lnTo>
                    <a:lnTo>
                      <a:pt x="75762" y="25138"/>
                    </a:lnTo>
                    <a:lnTo>
                      <a:pt x="75922" y="25138"/>
                    </a:lnTo>
                    <a:lnTo>
                      <a:pt x="76002" y="25138"/>
                    </a:lnTo>
                    <a:lnTo>
                      <a:pt x="76002" y="24990"/>
                    </a:lnTo>
                    <a:lnTo>
                      <a:pt x="76002" y="24842"/>
                    </a:lnTo>
                    <a:lnTo>
                      <a:pt x="76002" y="24695"/>
                    </a:lnTo>
                    <a:lnTo>
                      <a:pt x="76002" y="24399"/>
                    </a:lnTo>
                    <a:lnTo>
                      <a:pt x="76002" y="24251"/>
                    </a:lnTo>
                    <a:lnTo>
                      <a:pt x="76163" y="24103"/>
                    </a:lnTo>
                    <a:lnTo>
                      <a:pt x="76243" y="23955"/>
                    </a:lnTo>
                    <a:lnTo>
                      <a:pt x="76323" y="23733"/>
                    </a:lnTo>
                    <a:lnTo>
                      <a:pt x="76243" y="23585"/>
                    </a:lnTo>
                    <a:lnTo>
                      <a:pt x="76163" y="23290"/>
                    </a:lnTo>
                    <a:lnTo>
                      <a:pt x="76082" y="23142"/>
                    </a:lnTo>
                    <a:lnTo>
                      <a:pt x="75922" y="22994"/>
                    </a:lnTo>
                    <a:lnTo>
                      <a:pt x="75681" y="22846"/>
                    </a:lnTo>
                    <a:lnTo>
                      <a:pt x="75481" y="22550"/>
                    </a:lnTo>
                    <a:lnTo>
                      <a:pt x="75401" y="21959"/>
                    </a:lnTo>
                    <a:lnTo>
                      <a:pt x="75401" y="21293"/>
                    </a:lnTo>
                    <a:lnTo>
                      <a:pt x="75481" y="20702"/>
                    </a:lnTo>
                    <a:lnTo>
                      <a:pt x="75641" y="20406"/>
                    </a:lnTo>
                    <a:lnTo>
                      <a:pt x="76002" y="20406"/>
                    </a:lnTo>
                    <a:lnTo>
                      <a:pt x="76564" y="20406"/>
                    </a:lnTo>
                    <a:lnTo>
                      <a:pt x="77165" y="20554"/>
                    </a:lnTo>
                    <a:lnTo>
                      <a:pt x="77687" y="20850"/>
                    </a:lnTo>
                    <a:lnTo>
                      <a:pt x="78088" y="20998"/>
                    </a:lnTo>
                    <a:lnTo>
                      <a:pt x="78489" y="21146"/>
                    </a:lnTo>
                    <a:lnTo>
                      <a:pt x="78850" y="21146"/>
                    </a:lnTo>
                    <a:lnTo>
                      <a:pt x="79171" y="21293"/>
                    </a:lnTo>
                    <a:lnTo>
                      <a:pt x="79251" y="21589"/>
                    </a:lnTo>
                    <a:lnTo>
                      <a:pt x="79331" y="21959"/>
                    </a:lnTo>
                    <a:lnTo>
                      <a:pt x="79491" y="22402"/>
                    </a:lnTo>
                    <a:lnTo>
                      <a:pt x="79692" y="22698"/>
                    </a:lnTo>
                    <a:lnTo>
                      <a:pt x="79933" y="22846"/>
                    </a:lnTo>
                    <a:lnTo>
                      <a:pt x="80254" y="22994"/>
                    </a:lnTo>
                    <a:lnTo>
                      <a:pt x="80494" y="22994"/>
                    </a:lnTo>
                    <a:lnTo>
                      <a:pt x="80695" y="22994"/>
                    </a:lnTo>
                    <a:lnTo>
                      <a:pt x="80855" y="23142"/>
                    </a:lnTo>
                    <a:lnTo>
                      <a:pt x="80935" y="23438"/>
                    </a:lnTo>
                    <a:lnTo>
                      <a:pt x="80935" y="23585"/>
                    </a:lnTo>
                    <a:lnTo>
                      <a:pt x="80855" y="23807"/>
                    </a:lnTo>
                    <a:lnTo>
                      <a:pt x="80695" y="23955"/>
                    </a:lnTo>
                    <a:lnTo>
                      <a:pt x="80614" y="24251"/>
                    </a:lnTo>
                    <a:lnTo>
                      <a:pt x="80534" y="24399"/>
                    </a:lnTo>
                    <a:lnTo>
                      <a:pt x="80614" y="24547"/>
                    </a:lnTo>
                    <a:lnTo>
                      <a:pt x="80695" y="24695"/>
                    </a:lnTo>
                    <a:lnTo>
                      <a:pt x="80855" y="24695"/>
                    </a:lnTo>
                    <a:lnTo>
                      <a:pt x="81016" y="24990"/>
                    </a:lnTo>
                    <a:lnTo>
                      <a:pt x="81096" y="25138"/>
                    </a:lnTo>
                    <a:lnTo>
                      <a:pt x="81096" y="25286"/>
                    </a:lnTo>
                    <a:lnTo>
                      <a:pt x="81096" y="25582"/>
                    </a:lnTo>
                    <a:lnTo>
                      <a:pt x="80695" y="26099"/>
                    </a:lnTo>
                    <a:lnTo>
                      <a:pt x="80254" y="26395"/>
                    </a:lnTo>
                    <a:lnTo>
                      <a:pt x="79692" y="26395"/>
                    </a:lnTo>
                    <a:lnTo>
                      <a:pt x="79491" y="26395"/>
                    </a:lnTo>
                    <a:lnTo>
                      <a:pt x="79411" y="26395"/>
                    </a:lnTo>
                    <a:lnTo>
                      <a:pt x="79331" y="26543"/>
                    </a:lnTo>
                    <a:lnTo>
                      <a:pt x="79331" y="26839"/>
                    </a:lnTo>
                    <a:lnTo>
                      <a:pt x="79411" y="26987"/>
                    </a:lnTo>
                    <a:lnTo>
                      <a:pt x="79532" y="27282"/>
                    </a:lnTo>
                    <a:lnTo>
                      <a:pt x="79692" y="27356"/>
                    </a:lnTo>
                    <a:lnTo>
                      <a:pt x="79852" y="27652"/>
                    </a:lnTo>
                    <a:lnTo>
                      <a:pt x="79933" y="27800"/>
                    </a:lnTo>
                    <a:lnTo>
                      <a:pt x="79933" y="28096"/>
                    </a:lnTo>
                    <a:lnTo>
                      <a:pt x="79933" y="28391"/>
                    </a:lnTo>
                    <a:lnTo>
                      <a:pt x="79933" y="28687"/>
                    </a:lnTo>
                    <a:lnTo>
                      <a:pt x="80013" y="28983"/>
                    </a:lnTo>
                    <a:lnTo>
                      <a:pt x="80173" y="29205"/>
                    </a:lnTo>
                    <a:lnTo>
                      <a:pt x="80494" y="29796"/>
                    </a:lnTo>
                    <a:lnTo>
                      <a:pt x="80775" y="30388"/>
                    </a:lnTo>
                    <a:lnTo>
                      <a:pt x="80935" y="31053"/>
                    </a:lnTo>
                    <a:lnTo>
                      <a:pt x="80775" y="31940"/>
                    </a:lnTo>
                    <a:lnTo>
                      <a:pt x="80695" y="32236"/>
                    </a:lnTo>
                    <a:lnTo>
                      <a:pt x="80534" y="32384"/>
                    </a:lnTo>
                    <a:lnTo>
                      <a:pt x="80494" y="32532"/>
                    </a:lnTo>
                    <a:lnTo>
                      <a:pt x="80414" y="32532"/>
                    </a:lnTo>
                    <a:lnTo>
                      <a:pt x="80334" y="32532"/>
                    </a:lnTo>
                    <a:lnTo>
                      <a:pt x="80254" y="32680"/>
                    </a:lnTo>
                    <a:lnTo>
                      <a:pt x="80173" y="32680"/>
                    </a:lnTo>
                    <a:lnTo>
                      <a:pt x="80013" y="32902"/>
                    </a:lnTo>
                    <a:lnTo>
                      <a:pt x="79852" y="33197"/>
                    </a:lnTo>
                    <a:lnTo>
                      <a:pt x="79612" y="33641"/>
                    </a:lnTo>
                    <a:lnTo>
                      <a:pt x="79411" y="33937"/>
                    </a:lnTo>
                    <a:lnTo>
                      <a:pt x="79090" y="34380"/>
                    </a:lnTo>
                    <a:lnTo>
                      <a:pt x="78770" y="34602"/>
                    </a:lnTo>
                    <a:lnTo>
                      <a:pt x="78609" y="34750"/>
                    </a:lnTo>
                    <a:lnTo>
                      <a:pt x="78409" y="34898"/>
                    </a:lnTo>
                    <a:lnTo>
                      <a:pt x="78248" y="35046"/>
                    </a:lnTo>
                    <a:lnTo>
                      <a:pt x="78088" y="35194"/>
                    </a:lnTo>
                    <a:lnTo>
                      <a:pt x="78008" y="35194"/>
                    </a:lnTo>
                    <a:lnTo>
                      <a:pt x="77847" y="35046"/>
                    </a:lnTo>
                    <a:lnTo>
                      <a:pt x="77767" y="34898"/>
                    </a:lnTo>
                    <a:lnTo>
                      <a:pt x="77606" y="34454"/>
                    </a:lnTo>
                    <a:lnTo>
                      <a:pt x="77486" y="34232"/>
                    </a:lnTo>
                    <a:lnTo>
                      <a:pt x="77326" y="33937"/>
                    </a:lnTo>
                    <a:lnTo>
                      <a:pt x="77165" y="33789"/>
                    </a:lnTo>
                    <a:lnTo>
                      <a:pt x="77005" y="33493"/>
                    </a:lnTo>
                    <a:lnTo>
                      <a:pt x="76844" y="33345"/>
                    </a:lnTo>
                    <a:lnTo>
                      <a:pt x="76684" y="33049"/>
                    </a:lnTo>
                    <a:lnTo>
                      <a:pt x="76604" y="32754"/>
                    </a:lnTo>
                    <a:lnTo>
                      <a:pt x="76564" y="32754"/>
                    </a:lnTo>
                    <a:lnTo>
                      <a:pt x="76403" y="32754"/>
                    </a:lnTo>
                    <a:lnTo>
                      <a:pt x="76323" y="32754"/>
                    </a:lnTo>
                    <a:lnTo>
                      <a:pt x="76243" y="32902"/>
                    </a:lnTo>
                    <a:lnTo>
                      <a:pt x="76163" y="33049"/>
                    </a:lnTo>
                    <a:lnTo>
                      <a:pt x="76163" y="33345"/>
                    </a:lnTo>
                    <a:lnTo>
                      <a:pt x="76323" y="33493"/>
                    </a:lnTo>
                    <a:lnTo>
                      <a:pt x="76483" y="33641"/>
                    </a:lnTo>
                    <a:lnTo>
                      <a:pt x="76684" y="33937"/>
                    </a:lnTo>
                    <a:lnTo>
                      <a:pt x="76925" y="34232"/>
                    </a:lnTo>
                    <a:lnTo>
                      <a:pt x="77085" y="34454"/>
                    </a:lnTo>
                    <a:lnTo>
                      <a:pt x="77245" y="34750"/>
                    </a:lnTo>
                    <a:lnTo>
                      <a:pt x="77326" y="35046"/>
                    </a:lnTo>
                    <a:lnTo>
                      <a:pt x="77406" y="35194"/>
                    </a:lnTo>
                    <a:lnTo>
                      <a:pt x="77326" y="35341"/>
                    </a:lnTo>
                    <a:lnTo>
                      <a:pt x="77245" y="35489"/>
                    </a:lnTo>
                    <a:lnTo>
                      <a:pt x="76844" y="35489"/>
                    </a:lnTo>
                    <a:lnTo>
                      <a:pt x="76403" y="35785"/>
                    </a:lnTo>
                    <a:lnTo>
                      <a:pt x="76002" y="35933"/>
                    </a:lnTo>
                    <a:lnTo>
                      <a:pt x="75762" y="35785"/>
                    </a:lnTo>
                    <a:lnTo>
                      <a:pt x="75681" y="35489"/>
                    </a:lnTo>
                    <a:lnTo>
                      <a:pt x="75561" y="35194"/>
                    </a:lnTo>
                    <a:lnTo>
                      <a:pt x="75481" y="35046"/>
                    </a:lnTo>
                    <a:lnTo>
                      <a:pt x="75320" y="34750"/>
                    </a:lnTo>
                    <a:lnTo>
                      <a:pt x="75160" y="34602"/>
                    </a:lnTo>
                    <a:lnTo>
                      <a:pt x="74919" y="34602"/>
                    </a:lnTo>
                    <a:lnTo>
                      <a:pt x="74679" y="34602"/>
                    </a:lnTo>
                    <a:lnTo>
                      <a:pt x="74478" y="34602"/>
                    </a:lnTo>
                    <a:lnTo>
                      <a:pt x="74318" y="34602"/>
                    </a:lnTo>
                    <a:lnTo>
                      <a:pt x="74077" y="34750"/>
                    </a:lnTo>
                    <a:lnTo>
                      <a:pt x="73917" y="34898"/>
                    </a:lnTo>
                    <a:lnTo>
                      <a:pt x="73836" y="35046"/>
                    </a:lnTo>
                    <a:lnTo>
                      <a:pt x="73756" y="35194"/>
                    </a:lnTo>
                    <a:lnTo>
                      <a:pt x="73836" y="35341"/>
                    </a:lnTo>
                    <a:lnTo>
                      <a:pt x="73997" y="35637"/>
                    </a:lnTo>
                    <a:lnTo>
                      <a:pt x="74157" y="35785"/>
                    </a:lnTo>
                    <a:lnTo>
                      <a:pt x="74398" y="35933"/>
                    </a:lnTo>
                    <a:lnTo>
                      <a:pt x="74558" y="36081"/>
                    </a:lnTo>
                    <a:lnTo>
                      <a:pt x="74679" y="36229"/>
                    </a:lnTo>
                    <a:lnTo>
                      <a:pt x="74759" y="36303"/>
                    </a:lnTo>
                    <a:lnTo>
                      <a:pt x="74759" y="36598"/>
                    </a:lnTo>
                    <a:lnTo>
                      <a:pt x="74639" y="36746"/>
                    </a:lnTo>
                    <a:lnTo>
                      <a:pt x="74237" y="37486"/>
                    </a:lnTo>
                    <a:lnTo>
                      <a:pt x="73636" y="38447"/>
                    </a:lnTo>
                    <a:lnTo>
                      <a:pt x="73074" y="39186"/>
                    </a:lnTo>
                    <a:lnTo>
                      <a:pt x="72633" y="39630"/>
                    </a:lnTo>
                    <a:lnTo>
                      <a:pt x="72152" y="39334"/>
                    </a:lnTo>
                    <a:lnTo>
                      <a:pt x="71631" y="38743"/>
                    </a:lnTo>
                    <a:lnTo>
                      <a:pt x="70989" y="38003"/>
                    </a:lnTo>
                    <a:lnTo>
                      <a:pt x="70387" y="37338"/>
                    </a:lnTo>
                    <a:lnTo>
                      <a:pt x="69906" y="37042"/>
                    </a:lnTo>
                    <a:lnTo>
                      <a:pt x="69705" y="37042"/>
                    </a:lnTo>
                    <a:lnTo>
                      <a:pt x="69545" y="37190"/>
                    </a:lnTo>
                    <a:lnTo>
                      <a:pt x="69385" y="37338"/>
                    </a:lnTo>
                    <a:lnTo>
                      <a:pt x="69385" y="37634"/>
                    </a:lnTo>
                    <a:lnTo>
                      <a:pt x="69465" y="37929"/>
                    </a:lnTo>
                    <a:lnTo>
                      <a:pt x="69625" y="38151"/>
                    </a:lnTo>
                    <a:lnTo>
                      <a:pt x="69826" y="38447"/>
                    </a:lnTo>
                    <a:lnTo>
                      <a:pt x="70307" y="39038"/>
                    </a:lnTo>
                    <a:lnTo>
                      <a:pt x="70788" y="39630"/>
                    </a:lnTo>
                    <a:lnTo>
                      <a:pt x="71390" y="39852"/>
                    </a:lnTo>
                    <a:lnTo>
                      <a:pt x="72152" y="39852"/>
                    </a:lnTo>
                    <a:lnTo>
                      <a:pt x="72633" y="39852"/>
                    </a:lnTo>
                    <a:lnTo>
                      <a:pt x="72914" y="40000"/>
                    </a:lnTo>
                    <a:lnTo>
                      <a:pt x="73235" y="40147"/>
                    </a:lnTo>
                    <a:lnTo>
                      <a:pt x="73395" y="40295"/>
                    </a:lnTo>
                    <a:lnTo>
                      <a:pt x="73475" y="40591"/>
                    </a:lnTo>
                    <a:lnTo>
                      <a:pt x="73395" y="40887"/>
                    </a:lnTo>
                    <a:lnTo>
                      <a:pt x="73235" y="41182"/>
                    </a:lnTo>
                    <a:lnTo>
                      <a:pt x="72754" y="41996"/>
                    </a:lnTo>
                    <a:lnTo>
                      <a:pt x="72312" y="43179"/>
                    </a:lnTo>
                    <a:lnTo>
                      <a:pt x="71751" y="44140"/>
                    </a:lnTo>
                    <a:lnTo>
                      <a:pt x="71310" y="44731"/>
                    </a:lnTo>
                    <a:lnTo>
                      <a:pt x="70828" y="44731"/>
                    </a:lnTo>
                    <a:lnTo>
                      <a:pt x="70307" y="44584"/>
                    </a:lnTo>
                    <a:lnTo>
                      <a:pt x="69826" y="44288"/>
                    </a:lnTo>
                    <a:lnTo>
                      <a:pt x="69465" y="43992"/>
                    </a:lnTo>
                    <a:lnTo>
                      <a:pt x="69304" y="44140"/>
                    </a:lnTo>
                    <a:lnTo>
                      <a:pt x="69224" y="44436"/>
                    </a:lnTo>
                    <a:lnTo>
                      <a:pt x="69224" y="44731"/>
                    </a:lnTo>
                    <a:lnTo>
                      <a:pt x="69304" y="45027"/>
                    </a:lnTo>
                    <a:lnTo>
                      <a:pt x="69304" y="45249"/>
                    </a:lnTo>
                    <a:lnTo>
                      <a:pt x="69304" y="45545"/>
                    </a:lnTo>
                    <a:lnTo>
                      <a:pt x="69304" y="45841"/>
                    </a:lnTo>
                    <a:lnTo>
                      <a:pt x="69224" y="46136"/>
                    </a:lnTo>
                    <a:lnTo>
                      <a:pt x="69144" y="46284"/>
                    </a:lnTo>
                    <a:lnTo>
                      <a:pt x="68903" y="46284"/>
                    </a:lnTo>
                    <a:lnTo>
                      <a:pt x="68462" y="46432"/>
                    </a:lnTo>
                    <a:lnTo>
                      <a:pt x="67981" y="46284"/>
                    </a:lnTo>
                    <a:lnTo>
                      <a:pt x="67299" y="45841"/>
                    </a:lnTo>
                    <a:lnTo>
                      <a:pt x="66858" y="45545"/>
                    </a:lnTo>
                    <a:lnTo>
                      <a:pt x="66216" y="45249"/>
                    </a:lnTo>
                    <a:lnTo>
                      <a:pt x="65614" y="45027"/>
                    </a:lnTo>
                    <a:lnTo>
                      <a:pt x="64973" y="44731"/>
                    </a:lnTo>
                    <a:lnTo>
                      <a:pt x="64532" y="44731"/>
                    </a:lnTo>
                    <a:lnTo>
                      <a:pt x="64291" y="44879"/>
                    </a:lnTo>
                    <a:lnTo>
                      <a:pt x="64371" y="45175"/>
                    </a:lnTo>
                    <a:lnTo>
                      <a:pt x="64772" y="45397"/>
                    </a:lnTo>
                    <a:lnTo>
                      <a:pt x="65294" y="45545"/>
                    </a:lnTo>
                    <a:lnTo>
                      <a:pt x="65855" y="45841"/>
                    </a:lnTo>
                    <a:lnTo>
                      <a:pt x="66216" y="46136"/>
                    </a:lnTo>
                    <a:lnTo>
                      <a:pt x="66377" y="46580"/>
                    </a:lnTo>
                    <a:lnTo>
                      <a:pt x="66537" y="46950"/>
                    </a:lnTo>
                    <a:lnTo>
                      <a:pt x="66858" y="47097"/>
                    </a:lnTo>
                    <a:lnTo>
                      <a:pt x="67299" y="47245"/>
                    </a:lnTo>
                    <a:lnTo>
                      <a:pt x="67780" y="47245"/>
                    </a:lnTo>
                    <a:lnTo>
                      <a:pt x="68141" y="47541"/>
                    </a:lnTo>
                    <a:lnTo>
                      <a:pt x="68382" y="47985"/>
                    </a:lnTo>
                    <a:lnTo>
                      <a:pt x="68302" y="48798"/>
                    </a:lnTo>
                    <a:lnTo>
                      <a:pt x="67901" y="49242"/>
                    </a:lnTo>
                    <a:lnTo>
                      <a:pt x="67379" y="49537"/>
                    </a:lnTo>
                    <a:lnTo>
                      <a:pt x="66778" y="49685"/>
                    </a:lnTo>
                    <a:lnTo>
                      <a:pt x="66457" y="49685"/>
                    </a:lnTo>
                    <a:lnTo>
                      <a:pt x="66216" y="49685"/>
                    </a:lnTo>
                    <a:lnTo>
                      <a:pt x="66136" y="49833"/>
                    </a:lnTo>
                    <a:lnTo>
                      <a:pt x="66056" y="49981"/>
                    </a:lnTo>
                    <a:lnTo>
                      <a:pt x="66056" y="50129"/>
                    </a:lnTo>
                    <a:lnTo>
                      <a:pt x="66136" y="50425"/>
                    </a:lnTo>
                    <a:lnTo>
                      <a:pt x="66216" y="50499"/>
                    </a:lnTo>
                    <a:lnTo>
                      <a:pt x="66216" y="50646"/>
                    </a:lnTo>
                    <a:lnTo>
                      <a:pt x="66216" y="50646"/>
                    </a:lnTo>
                    <a:lnTo>
                      <a:pt x="66136" y="50794"/>
                    </a:lnTo>
                    <a:lnTo>
                      <a:pt x="66056" y="50794"/>
                    </a:lnTo>
                    <a:lnTo>
                      <a:pt x="65975" y="50794"/>
                    </a:lnTo>
                    <a:lnTo>
                      <a:pt x="65935" y="50942"/>
                    </a:lnTo>
                    <a:lnTo>
                      <a:pt x="65855" y="51238"/>
                    </a:lnTo>
                    <a:lnTo>
                      <a:pt x="65775" y="51534"/>
                    </a:lnTo>
                    <a:lnTo>
                      <a:pt x="65775" y="51829"/>
                    </a:lnTo>
                    <a:lnTo>
                      <a:pt x="65614" y="52125"/>
                    </a:lnTo>
                    <a:lnTo>
                      <a:pt x="65454" y="52273"/>
                    </a:lnTo>
                    <a:lnTo>
                      <a:pt x="65294" y="52273"/>
                    </a:lnTo>
                    <a:lnTo>
                      <a:pt x="65133" y="52347"/>
                    </a:lnTo>
                    <a:lnTo>
                      <a:pt x="65053" y="52643"/>
                    </a:lnTo>
                    <a:lnTo>
                      <a:pt x="64973" y="52939"/>
                    </a:lnTo>
                    <a:lnTo>
                      <a:pt x="64973" y="53234"/>
                    </a:lnTo>
                    <a:lnTo>
                      <a:pt x="64973" y="53530"/>
                    </a:lnTo>
                    <a:lnTo>
                      <a:pt x="64933" y="53826"/>
                    </a:lnTo>
                    <a:lnTo>
                      <a:pt x="64852" y="54121"/>
                    </a:lnTo>
                    <a:lnTo>
                      <a:pt x="64772" y="54195"/>
                    </a:lnTo>
                    <a:lnTo>
                      <a:pt x="64532" y="54343"/>
                    </a:lnTo>
                    <a:lnTo>
                      <a:pt x="64291" y="54491"/>
                    </a:lnTo>
                    <a:lnTo>
                      <a:pt x="64050" y="54639"/>
                    </a:lnTo>
                    <a:lnTo>
                      <a:pt x="63930" y="54935"/>
                    </a:lnTo>
                    <a:lnTo>
                      <a:pt x="63850" y="55231"/>
                    </a:lnTo>
                    <a:lnTo>
                      <a:pt x="63770" y="55674"/>
                    </a:lnTo>
                    <a:lnTo>
                      <a:pt x="63689" y="56487"/>
                    </a:lnTo>
                    <a:lnTo>
                      <a:pt x="63368" y="57523"/>
                    </a:lnTo>
                    <a:lnTo>
                      <a:pt x="63048" y="58632"/>
                    </a:lnTo>
                    <a:lnTo>
                      <a:pt x="62847" y="59741"/>
                    </a:lnTo>
                    <a:lnTo>
                      <a:pt x="62767" y="60776"/>
                    </a:lnTo>
                    <a:lnTo>
                      <a:pt x="62767" y="61885"/>
                    </a:lnTo>
                    <a:lnTo>
                      <a:pt x="62767" y="63142"/>
                    </a:lnTo>
                    <a:lnTo>
                      <a:pt x="62847" y="64029"/>
                    </a:lnTo>
                    <a:lnTo>
                      <a:pt x="62927" y="64473"/>
                    </a:lnTo>
                    <a:lnTo>
                      <a:pt x="63208" y="64768"/>
                    </a:lnTo>
                    <a:lnTo>
                      <a:pt x="63770" y="64990"/>
                    </a:lnTo>
                    <a:lnTo>
                      <a:pt x="64371" y="65138"/>
                    </a:lnTo>
                    <a:lnTo>
                      <a:pt x="64612" y="65138"/>
                    </a:lnTo>
                    <a:lnTo>
                      <a:pt x="64852" y="65286"/>
                    </a:lnTo>
                    <a:lnTo>
                      <a:pt x="64973" y="65582"/>
                    </a:lnTo>
                    <a:lnTo>
                      <a:pt x="65133" y="65878"/>
                    </a:lnTo>
                    <a:lnTo>
                      <a:pt x="65213" y="66321"/>
                    </a:lnTo>
                    <a:lnTo>
                      <a:pt x="65294" y="66839"/>
                    </a:lnTo>
                    <a:lnTo>
                      <a:pt x="65374" y="67282"/>
                    </a:lnTo>
                    <a:lnTo>
                      <a:pt x="65534" y="68170"/>
                    </a:lnTo>
                    <a:lnTo>
                      <a:pt x="65775" y="69131"/>
                    </a:lnTo>
                    <a:lnTo>
                      <a:pt x="65975" y="70018"/>
                    </a:lnTo>
                    <a:lnTo>
                      <a:pt x="65975" y="70388"/>
                    </a:lnTo>
                    <a:lnTo>
                      <a:pt x="65935" y="70536"/>
                    </a:lnTo>
                    <a:lnTo>
                      <a:pt x="65855" y="70831"/>
                    </a:lnTo>
                    <a:lnTo>
                      <a:pt x="65775" y="71127"/>
                    </a:lnTo>
                    <a:lnTo>
                      <a:pt x="65775" y="71275"/>
                    </a:lnTo>
                    <a:lnTo>
                      <a:pt x="65775" y="71571"/>
                    </a:lnTo>
                    <a:lnTo>
                      <a:pt x="65775" y="71571"/>
                    </a:lnTo>
                    <a:lnTo>
                      <a:pt x="65855" y="71719"/>
                    </a:lnTo>
                    <a:lnTo>
                      <a:pt x="66136" y="71423"/>
                    </a:lnTo>
                    <a:lnTo>
                      <a:pt x="66697" y="71127"/>
                    </a:lnTo>
                    <a:lnTo>
                      <a:pt x="67299" y="70683"/>
                    </a:lnTo>
                    <a:lnTo>
                      <a:pt x="67860" y="70536"/>
                    </a:lnTo>
                    <a:lnTo>
                      <a:pt x="68302" y="70683"/>
                    </a:lnTo>
                    <a:lnTo>
                      <a:pt x="68783" y="71275"/>
                    </a:lnTo>
                    <a:lnTo>
                      <a:pt x="69224" y="71719"/>
                    </a:lnTo>
                    <a:lnTo>
                      <a:pt x="69625" y="71866"/>
                    </a:lnTo>
                    <a:lnTo>
                      <a:pt x="70066" y="71866"/>
                    </a:lnTo>
                    <a:lnTo>
                      <a:pt x="70708" y="72088"/>
                    </a:lnTo>
                    <a:lnTo>
                      <a:pt x="71069" y="72532"/>
                    </a:lnTo>
                    <a:lnTo>
                      <a:pt x="71229" y="72828"/>
                    </a:lnTo>
                    <a:lnTo>
                      <a:pt x="71470" y="72975"/>
                    </a:lnTo>
                    <a:lnTo>
                      <a:pt x="71751" y="73271"/>
                    </a:lnTo>
                    <a:lnTo>
                      <a:pt x="71991" y="73419"/>
                    </a:lnTo>
                    <a:lnTo>
                      <a:pt x="72232" y="73715"/>
                    </a:lnTo>
                    <a:lnTo>
                      <a:pt x="72312" y="73937"/>
                    </a:lnTo>
                    <a:lnTo>
                      <a:pt x="72553" y="74528"/>
                    </a:lnTo>
                    <a:lnTo>
                      <a:pt x="72994" y="75268"/>
                    </a:lnTo>
                    <a:lnTo>
                      <a:pt x="73756" y="75637"/>
                    </a:lnTo>
                    <a:lnTo>
                      <a:pt x="74558" y="76229"/>
                    </a:lnTo>
                    <a:lnTo>
                      <a:pt x="75240" y="76968"/>
                    </a:lnTo>
                    <a:lnTo>
                      <a:pt x="75641" y="77338"/>
                    </a:lnTo>
                    <a:lnTo>
                      <a:pt x="75922" y="77634"/>
                    </a:lnTo>
                    <a:lnTo>
                      <a:pt x="76403" y="77929"/>
                    </a:lnTo>
                    <a:lnTo>
                      <a:pt x="77005" y="77929"/>
                    </a:lnTo>
                    <a:lnTo>
                      <a:pt x="78088" y="77929"/>
                    </a:lnTo>
                    <a:lnTo>
                      <a:pt x="79010" y="78077"/>
                    </a:lnTo>
                    <a:lnTo>
                      <a:pt x="79331" y="78225"/>
                    </a:lnTo>
                    <a:lnTo>
                      <a:pt x="79491" y="78373"/>
                    </a:lnTo>
                    <a:lnTo>
                      <a:pt x="79692" y="78669"/>
                    </a:lnTo>
                    <a:lnTo>
                      <a:pt x="79772" y="78964"/>
                    </a:lnTo>
                    <a:lnTo>
                      <a:pt x="79852" y="79334"/>
                    </a:lnTo>
                    <a:lnTo>
                      <a:pt x="79772" y="79630"/>
                    </a:lnTo>
                    <a:lnTo>
                      <a:pt x="79692" y="80073"/>
                    </a:lnTo>
                    <a:lnTo>
                      <a:pt x="79612" y="80369"/>
                    </a:lnTo>
                    <a:lnTo>
                      <a:pt x="79532" y="80813"/>
                    </a:lnTo>
                    <a:lnTo>
                      <a:pt x="79532" y="81182"/>
                    </a:lnTo>
                    <a:lnTo>
                      <a:pt x="79612" y="81626"/>
                    </a:lnTo>
                    <a:lnTo>
                      <a:pt x="79692" y="82365"/>
                    </a:lnTo>
                    <a:lnTo>
                      <a:pt x="79772" y="83475"/>
                    </a:lnTo>
                    <a:lnTo>
                      <a:pt x="79692" y="84584"/>
                    </a:lnTo>
                    <a:lnTo>
                      <a:pt x="79692" y="85471"/>
                    </a:lnTo>
                    <a:lnTo>
                      <a:pt x="79772" y="85767"/>
                    </a:lnTo>
                    <a:lnTo>
                      <a:pt x="79933" y="86210"/>
                    </a:lnTo>
                    <a:lnTo>
                      <a:pt x="80093" y="86432"/>
                    </a:lnTo>
                    <a:lnTo>
                      <a:pt x="80334" y="86728"/>
                    </a:lnTo>
                    <a:lnTo>
                      <a:pt x="80494" y="87024"/>
                    </a:lnTo>
                    <a:lnTo>
                      <a:pt x="80614" y="87319"/>
                    </a:lnTo>
                    <a:lnTo>
                      <a:pt x="80614" y="87615"/>
                    </a:lnTo>
                    <a:lnTo>
                      <a:pt x="80695" y="87985"/>
                    </a:lnTo>
                    <a:lnTo>
                      <a:pt x="80775" y="88280"/>
                    </a:lnTo>
                    <a:lnTo>
                      <a:pt x="80935" y="88428"/>
                    </a:lnTo>
                    <a:lnTo>
                      <a:pt x="81096" y="88724"/>
                    </a:lnTo>
                    <a:lnTo>
                      <a:pt x="81336" y="89020"/>
                    </a:lnTo>
                    <a:lnTo>
                      <a:pt x="81617" y="89316"/>
                    </a:lnTo>
                    <a:lnTo>
                      <a:pt x="81778" y="89759"/>
                    </a:lnTo>
                    <a:lnTo>
                      <a:pt x="81938" y="89981"/>
                    </a:lnTo>
                    <a:lnTo>
                      <a:pt x="81938" y="90425"/>
                    </a:lnTo>
                    <a:lnTo>
                      <a:pt x="82018" y="90720"/>
                    </a:lnTo>
                    <a:lnTo>
                      <a:pt x="82018" y="90868"/>
                    </a:lnTo>
                    <a:lnTo>
                      <a:pt x="82018" y="91016"/>
                    </a:lnTo>
                    <a:lnTo>
                      <a:pt x="82098" y="91016"/>
                    </a:lnTo>
                    <a:lnTo>
                      <a:pt x="82179" y="91164"/>
                    </a:lnTo>
                    <a:lnTo>
                      <a:pt x="82339" y="91164"/>
                    </a:lnTo>
                    <a:lnTo>
                      <a:pt x="82459" y="91460"/>
                    </a:lnTo>
                    <a:lnTo>
                      <a:pt x="82620" y="91534"/>
                    </a:lnTo>
                    <a:lnTo>
                      <a:pt x="82780" y="91682"/>
                    </a:lnTo>
                    <a:lnTo>
                      <a:pt x="83021" y="91829"/>
                    </a:lnTo>
                    <a:lnTo>
                      <a:pt x="83101" y="91977"/>
                    </a:lnTo>
                    <a:lnTo>
                      <a:pt x="83181" y="91977"/>
                    </a:lnTo>
                    <a:lnTo>
                      <a:pt x="83262" y="91829"/>
                    </a:lnTo>
                    <a:lnTo>
                      <a:pt x="83262" y="91534"/>
                    </a:lnTo>
                    <a:lnTo>
                      <a:pt x="83342" y="91164"/>
                    </a:lnTo>
                    <a:lnTo>
                      <a:pt x="83422" y="90868"/>
                    </a:lnTo>
                    <a:lnTo>
                      <a:pt x="83542" y="90573"/>
                    </a:lnTo>
                    <a:lnTo>
                      <a:pt x="83622" y="90277"/>
                    </a:lnTo>
                    <a:lnTo>
                      <a:pt x="83783" y="90129"/>
                    </a:lnTo>
                    <a:lnTo>
                      <a:pt x="83943" y="90277"/>
                    </a:lnTo>
                    <a:lnTo>
                      <a:pt x="84104" y="90573"/>
                    </a:lnTo>
                    <a:lnTo>
                      <a:pt x="84264" y="90720"/>
                    </a:lnTo>
                    <a:lnTo>
                      <a:pt x="84385" y="90868"/>
                    </a:lnTo>
                    <a:lnTo>
                      <a:pt x="84465" y="90868"/>
                    </a:lnTo>
                    <a:lnTo>
                      <a:pt x="84545" y="90868"/>
                    </a:lnTo>
                    <a:lnTo>
                      <a:pt x="84545" y="90720"/>
                    </a:lnTo>
                    <a:lnTo>
                      <a:pt x="84545" y="90425"/>
                    </a:lnTo>
                    <a:lnTo>
                      <a:pt x="84545" y="90129"/>
                    </a:lnTo>
                    <a:lnTo>
                      <a:pt x="84465" y="89981"/>
                    </a:lnTo>
                    <a:lnTo>
                      <a:pt x="84385" y="89833"/>
                    </a:lnTo>
                    <a:lnTo>
                      <a:pt x="84344" y="89759"/>
                    </a:lnTo>
                    <a:lnTo>
                      <a:pt x="84264" y="89759"/>
                    </a:lnTo>
                    <a:lnTo>
                      <a:pt x="84264" y="89611"/>
                    </a:lnTo>
                    <a:lnTo>
                      <a:pt x="84184" y="89463"/>
                    </a:lnTo>
                    <a:lnTo>
                      <a:pt x="84264" y="89316"/>
                    </a:lnTo>
                    <a:lnTo>
                      <a:pt x="84344" y="89168"/>
                    </a:lnTo>
                    <a:lnTo>
                      <a:pt x="84545" y="88872"/>
                    </a:lnTo>
                    <a:lnTo>
                      <a:pt x="84705" y="88576"/>
                    </a:lnTo>
                    <a:lnTo>
                      <a:pt x="84786" y="88280"/>
                    </a:lnTo>
                    <a:lnTo>
                      <a:pt x="84866" y="87985"/>
                    </a:lnTo>
                    <a:lnTo>
                      <a:pt x="84866" y="87763"/>
                    </a:lnTo>
                    <a:lnTo>
                      <a:pt x="84786" y="87467"/>
                    </a:lnTo>
                    <a:lnTo>
                      <a:pt x="84625" y="87024"/>
                    </a:lnTo>
                    <a:lnTo>
                      <a:pt x="84465" y="86062"/>
                    </a:lnTo>
                    <a:lnTo>
                      <a:pt x="84385" y="85027"/>
                    </a:lnTo>
                    <a:lnTo>
                      <a:pt x="84264" y="84066"/>
                    </a:lnTo>
                    <a:lnTo>
                      <a:pt x="84184" y="83327"/>
                    </a:lnTo>
                    <a:lnTo>
                      <a:pt x="84184" y="82735"/>
                    </a:lnTo>
                    <a:lnTo>
                      <a:pt x="84184" y="82218"/>
                    </a:lnTo>
                    <a:lnTo>
                      <a:pt x="83943" y="81626"/>
                    </a:lnTo>
                    <a:lnTo>
                      <a:pt x="83622" y="80813"/>
                    </a:lnTo>
                    <a:lnTo>
                      <a:pt x="83422" y="79926"/>
                    </a:lnTo>
                    <a:lnTo>
                      <a:pt x="83422" y="79334"/>
                    </a:lnTo>
                    <a:lnTo>
                      <a:pt x="83542" y="79186"/>
                    </a:lnTo>
                    <a:lnTo>
                      <a:pt x="83863" y="79038"/>
                    </a:lnTo>
                    <a:lnTo>
                      <a:pt x="84344" y="79038"/>
                    </a:lnTo>
                    <a:lnTo>
                      <a:pt x="84866" y="78669"/>
                    </a:lnTo>
                    <a:lnTo>
                      <a:pt x="85387" y="77929"/>
                    </a:lnTo>
                    <a:lnTo>
                      <a:pt x="86029" y="76968"/>
                    </a:lnTo>
                    <a:lnTo>
                      <a:pt x="86631" y="76229"/>
                    </a:lnTo>
                    <a:lnTo>
                      <a:pt x="87112" y="75415"/>
                    </a:lnTo>
                    <a:lnTo>
                      <a:pt x="87312" y="74380"/>
                    </a:lnTo>
                    <a:lnTo>
                      <a:pt x="87393" y="73123"/>
                    </a:lnTo>
                    <a:lnTo>
                      <a:pt x="87393" y="71571"/>
                    </a:lnTo>
                    <a:lnTo>
                      <a:pt x="87312" y="70166"/>
                    </a:lnTo>
                    <a:lnTo>
                      <a:pt x="87032" y="68983"/>
                    </a:lnTo>
                    <a:lnTo>
                      <a:pt x="86550" y="67874"/>
                    </a:lnTo>
                    <a:lnTo>
                      <a:pt x="86029" y="67134"/>
                    </a:lnTo>
                    <a:lnTo>
                      <a:pt x="85387" y="66469"/>
                    </a:lnTo>
                    <a:lnTo>
                      <a:pt x="85026" y="66025"/>
                    </a:lnTo>
                    <a:lnTo>
                      <a:pt x="84866" y="65286"/>
                    </a:lnTo>
                    <a:lnTo>
                      <a:pt x="85106" y="64473"/>
                    </a:lnTo>
                    <a:lnTo>
                      <a:pt x="85467" y="63585"/>
                    </a:lnTo>
                    <a:lnTo>
                      <a:pt x="85628" y="63142"/>
                    </a:lnTo>
                    <a:lnTo>
                      <a:pt x="85708" y="62772"/>
                    </a:lnTo>
                    <a:lnTo>
                      <a:pt x="85708" y="62476"/>
                    </a:lnTo>
                    <a:lnTo>
                      <a:pt x="85708" y="62181"/>
                    </a:lnTo>
                    <a:lnTo>
                      <a:pt x="85788" y="62033"/>
                    </a:lnTo>
                    <a:lnTo>
                      <a:pt x="85868" y="61885"/>
                    </a:lnTo>
                    <a:lnTo>
                      <a:pt x="85949" y="61885"/>
                    </a:lnTo>
                    <a:lnTo>
                      <a:pt x="86109" y="61737"/>
                    </a:lnTo>
                    <a:lnTo>
                      <a:pt x="86189" y="61737"/>
                    </a:lnTo>
                    <a:lnTo>
                      <a:pt x="86270" y="61737"/>
                    </a:lnTo>
                    <a:lnTo>
                      <a:pt x="86310" y="61589"/>
                    </a:lnTo>
                    <a:lnTo>
                      <a:pt x="86390" y="61293"/>
                    </a:lnTo>
                    <a:lnTo>
                      <a:pt x="86390" y="61072"/>
                    </a:lnTo>
                    <a:lnTo>
                      <a:pt x="86390" y="60628"/>
                    </a:lnTo>
                    <a:lnTo>
                      <a:pt x="86310" y="60184"/>
                    </a:lnTo>
                    <a:lnTo>
                      <a:pt x="86270" y="59741"/>
                    </a:lnTo>
                    <a:lnTo>
                      <a:pt x="86189" y="59445"/>
                    </a:lnTo>
                    <a:lnTo>
                      <a:pt x="86109" y="59371"/>
                    </a:lnTo>
                    <a:lnTo>
                      <a:pt x="86029" y="59075"/>
                    </a:lnTo>
                    <a:lnTo>
                      <a:pt x="85949" y="58780"/>
                    </a:lnTo>
                    <a:lnTo>
                      <a:pt x="85868" y="58336"/>
                    </a:lnTo>
                    <a:lnTo>
                      <a:pt x="85788" y="58040"/>
                    </a:lnTo>
                    <a:lnTo>
                      <a:pt x="85708" y="57744"/>
                    </a:lnTo>
                    <a:lnTo>
                      <a:pt x="85548" y="57523"/>
                    </a:lnTo>
                    <a:lnTo>
                      <a:pt x="85467" y="57375"/>
                    </a:lnTo>
                    <a:lnTo>
                      <a:pt x="85467" y="57227"/>
                    </a:lnTo>
                    <a:lnTo>
                      <a:pt x="85387" y="57079"/>
                    </a:lnTo>
                    <a:lnTo>
                      <a:pt x="85467" y="56783"/>
                    </a:lnTo>
                    <a:lnTo>
                      <a:pt x="85548" y="56635"/>
                    </a:lnTo>
                    <a:lnTo>
                      <a:pt x="85628" y="56487"/>
                    </a:lnTo>
                    <a:lnTo>
                      <a:pt x="85708" y="56340"/>
                    </a:lnTo>
                    <a:lnTo>
                      <a:pt x="85788" y="56192"/>
                    </a:lnTo>
                    <a:lnTo>
                      <a:pt x="85868" y="55896"/>
                    </a:lnTo>
                    <a:lnTo>
                      <a:pt x="85868" y="55674"/>
                    </a:lnTo>
                    <a:lnTo>
                      <a:pt x="85949" y="55526"/>
                    </a:lnTo>
                    <a:lnTo>
                      <a:pt x="86029" y="55378"/>
                    </a:lnTo>
                    <a:lnTo>
                      <a:pt x="86109" y="55231"/>
                    </a:lnTo>
                    <a:lnTo>
                      <a:pt x="86189" y="55083"/>
                    </a:lnTo>
                    <a:lnTo>
                      <a:pt x="86270" y="54935"/>
                    </a:lnTo>
                    <a:lnTo>
                      <a:pt x="86189" y="54639"/>
                    </a:lnTo>
                    <a:lnTo>
                      <a:pt x="86109" y="54343"/>
                    </a:lnTo>
                    <a:lnTo>
                      <a:pt x="86029" y="54195"/>
                    </a:lnTo>
                    <a:lnTo>
                      <a:pt x="85868" y="54121"/>
                    </a:lnTo>
                    <a:lnTo>
                      <a:pt x="85708" y="53974"/>
                    </a:lnTo>
                    <a:lnTo>
                      <a:pt x="85628" y="53826"/>
                    </a:lnTo>
                    <a:lnTo>
                      <a:pt x="85467" y="53678"/>
                    </a:lnTo>
                    <a:lnTo>
                      <a:pt x="85387" y="53382"/>
                    </a:lnTo>
                    <a:lnTo>
                      <a:pt x="85347" y="52939"/>
                    </a:lnTo>
                    <a:lnTo>
                      <a:pt x="85347" y="52495"/>
                    </a:lnTo>
                    <a:lnTo>
                      <a:pt x="85387" y="52125"/>
                    </a:lnTo>
                    <a:lnTo>
                      <a:pt x="85467" y="51977"/>
                    </a:lnTo>
                    <a:lnTo>
                      <a:pt x="85628" y="51682"/>
                    </a:lnTo>
                    <a:lnTo>
                      <a:pt x="85708" y="51534"/>
                    </a:lnTo>
                    <a:lnTo>
                      <a:pt x="85868" y="51386"/>
                    </a:lnTo>
                    <a:lnTo>
                      <a:pt x="85868" y="51090"/>
                    </a:lnTo>
                    <a:lnTo>
                      <a:pt x="86109" y="50794"/>
                    </a:lnTo>
                    <a:lnTo>
                      <a:pt x="86550" y="50794"/>
                    </a:lnTo>
                    <a:lnTo>
                      <a:pt x="87112" y="50794"/>
                    </a:lnTo>
                    <a:lnTo>
                      <a:pt x="87713" y="51090"/>
                    </a:lnTo>
                    <a:lnTo>
                      <a:pt x="88034" y="51386"/>
                    </a:lnTo>
                    <a:lnTo>
                      <a:pt x="88275" y="51534"/>
                    </a:lnTo>
                    <a:lnTo>
                      <a:pt x="88395" y="51829"/>
                    </a:lnTo>
                    <a:lnTo>
                      <a:pt x="88556" y="51829"/>
                    </a:lnTo>
                    <a:lnTo>
                      <a:pt x="88636" y="51977"/>
                    </a:lnTo>
                    <a:lnTo>
                      <a:pt x="88796" y="51829"/>
                    </a:lnTo>
                    <a:lnTo>
                      <a:pt x="88877" y="51682"/>
                    </a:lnTo>
                    <a:lnTo>
                      <a:pt x="89117" y="51682"/>
                    </a:lnTo>
                    <a:lnTo>
                      <a:pt x="89237" y="51829"/>
                    </a:lnTo>
                    <a:lnTo>
                      <a:pt x="89478" y="51977"/>
                    </a:lnTo>
                    <a:lnTo>
                      <a:pt x="89639" y="52125"/>
                    </a:lnTo>
                    <a:lnTo>
                      <a:pt x="89879" y="52273"/>
                    </a:lnTo>
                    <a:lnTo>
                      <a:pt x="90040" y="52273"/>
                    </a:lnTo>
                    <a:lnTo>
                      <a:pt x="90320" y="51829"/>
                    </a:lnTo>
                    <a:lnTo>
                      <a:pt x="90882" y="51534"/>
                    </a:lnTo>
                    <a:lnTo>
                      <a:pt x="91323" y="51386"/>
                    </a:lnTo>
                    <a:lnTo>
                      <a:pt x="91564" y="51386"/>
                    </a:lnTo>
                    <a:lnTo>
                      <a:pt x="91724" y="51682"/>
                    </a:lnTo>
                    <a:lnTo>
                      <a:pt x="91885" y="51829"/>
                    </a:lnTo>
                    <a:lnTo>
                      <a:pt x="92045" y="51977"/>
                    </a:lnTo>
                    <a:lnTo>
                      <a:pt x="92125" y="52125"/>
                    </a:lnTo>
                    <a:lnTo>
                      <a:pt x="92245" y="52273"/>
                    </a:lnTo>
                    <a:lnTo>
                      <a:pt x="92486" y="52273"/>
                    </a:lnTo>
                    <a:lnTo>
                      <a:pt x="92647" y="52347"/>
                    </a:lnTo>
                    <a:lnTo>
                      <a:pt x="92807" y="52643"/>
                    </a:lnTo>
                    <a:lnTo>
                      <a:pt x="92887" y="52791"/>
                    </a:lnTo>
                    <a:lnTo>
                      <a:pt x="92887" y="53234"/>
                    </a:lnTo>
                    <a:lnTo>
                      <a:pt x="92887" y="53382"/>
                    </a:lnTo>
                    <a:lnTo>
                      <a:pt x="92967" y="53530"/>
                    </a:lnTo>
                    <a:lnTo>
                      <a:pt x="93048" y="53530"/>
                    </a:lnTo>
                    <a:lnTo>
                      <a:pt x="93168" y="53530"/>
                    </a:lnTo>
                    <a:lnTo>
                      <a:pt x="93328" y="53678"/>
                    </a:lnTo>
                    <a:lnTo>
                      <a:pt x="93409" y="53826"/>
                    </a:lnTo>
                    <a:lnTo>
                      <a:pt x="93489" y="54121"/>
                    </a:lnTo>
                    <a:lnTo>
                      <a:pt x="93649" y="54343"/>
                    </a:lnTo>
                    <a:lnTo>
                      <a:pt x="93729" y="54639"/>
                    </a:lnTo>
                    <a:lnTo>
                      <a:pt x="93810" y="54787"/>
                    </a:lnTo>
                    <a:lnTo>
                      <a:pt x="93970" y="54787"/>
                    </a:lnTo>
                    <a:lnTo>
                      <a:pt x="94050" y="54935"/>
                    </a:lnTo>
                    <a:lnTo>
                      <a:pt x="94090" y="55231"/>
                    </a:lnTo>
                    <a:lnTo>
                      <a:pt x="94171" y="55526"/>
                    </a:lnTo>
                    <a:lnTo>
                      <a:pt x="94331" y="56044"/>
                    </a:lnTo>
                    <a:lnTo>
                      <a:pt x="94812" y="56487"/>
                    </a:lnTo>
                    <a:lnTo>
                      <a:pt x="95334" y="56635"/>
                    </a:lnTo>
                    <a:lnTo>
                      <a:pt x="95815" y="56635"/>
                    </a:lnTo>
                    <a:lnTo>
                      <a:pt x="95895" y="56635"/>
                    </a:lnTo>
                    <a:lnTo>
                      <a:pt x="96016" y="56783"/>
                    </a:lnTo>
                    <a:lnTo>
                      <a:pt x="96096" y="56931"/>
                    </a:lnTo>
                    <a:lnTo>
                      <a:pt x="96176" y="57079"/>
                    </a:lnTo>
                    <a:lnTo>
                      <a:pt x="96256" y="57227"/>
                    </a:lnTo>
                    <a:lnTo>
                      <a:pt x="96417" y="57227"/>
                    </a:lnTo>
                    <a:lnTo>
                      <a:pt x="96497" y="57079"/>
                    </a:lnTo>
                    <a:lnTo>
                      <a:pt x="96737" y="56931"/>
                    </a:lnTo>
                    <a:lnTo>
                      <a:pt x="96898" y="56783"/>
                    </a:lnTo>
                    <a:lnTo>
                      <a:pt x="97018" y="56783"/>
                    </a:lnTo>
                    <a:lnTo>
                      <a:pt x="97098" y="56931"/>
                    </a:lnTo>
                    <a:lnTo>
                      <a:pt x="97179" y="57079"/>
                    </a:lnTo>
                    <a:lnTo>
                      <a:pt x="97259" y="57227"/>
                    </a:lnTo>
                    <a:lnTo>
                      <a:pt x="97179" y="57523"/>
                    </a:lnTo>
                    <a:lnTo>
                      <a:pt x="97179" y="57670"/>
                    </a:lnTo>
                    <a:lnTo>
                      <a:pt x="97098" y="57744"/>
                    </a:lnTo>
                    <a:lnTo>
                      <a:pt x="96978" y="57892"/>
                    </a:lnTo>
                    <a:lnTo>
                      <a:pt x="96898" y="58188"/>
                    </a:lnTo>
                    <a:lnTo>
                      <a:pt x="96818" y="58484"/>
                    </a:lnTo>
                    <a:lnTo>
                      <a:pt x="96818" y="58927"/>
                    </a:lnTo>
                    <a:lnTo>
                      <a:pt x="96818" y="59371"/>
                    </a:lnTo>
                    <a:lnTo>
                      <a:pt x="96898" y="60332"/>
                    </a:lnTo>
                    <a:lnTo>
                      <a:pt x="97018" y="61072"/>
                    </a:lnTo>
                    <a:lnTo>
                      <a:pt x="97018" y="61737"/>
                    </a:lnTo>
                    <a:lnTo>
                      <a:pt x="96978" y="62181"/>
                    </a:lnTo>
                    <a:lnTo>
                      <a:pt x="96898" y="62329"/>
                    </a:lnTo>
                    <a:lnTo>
                      <a:pt x="96898" y="62476"/>
                    </a:lnTo>
                    <a:lnTo>
                      <a:pt x="97018" y="62772"/>
                    </a:lnTo>
                    <a:lnTo>
                      <a:pt x="97098" y="62920"/>
                    </a:lnTo>
                    <a:lnTo>
                      <a:pt x="97259" y="62994"/>
                    </a:lnTo>
                    <a:lnTo>
                      <a:pt x="97419" y="63290"/>
                    </a:lnTo>
                    <a:lnTo>
                      <a:pt x="97500" y="63585"/>
                    </a:lnTo>
                    <a:lnTo>
                      <a:pt x="97500" y="63881"/>
                    </a:lnTo>
                    <a:lnTo>
                      <a:pt x="97419" y="64177"/>
                    </a:lnTo>
                    <a:lnTo>
                      <a:pt x="97500" y="64473"/>
                    </a:lnTo>
                    <a:lnTo>
                      <a:pt x="97580" y="64621"/>
                    </a:lnTo>
                    <a:lnTo>
                      <a:pt x="97740" y="64768"/>
                    </a:lnTo>
                    <a:lnTo>
                      <a:pt x="97941" y="64768"/>
                    </a:lnTo>
                    <a:lnTo>
                      <a:pt x="98181" y="64768"/>
                    </a:lnTo>
                    <a:lnTo>
                      <a:pt x="98342" y="64768"/>
                    </a:lnTo>
                    <a:lnTo>
                      <a:pt x="98502" y="64990"/>
                    </a:lnTo>
                    <a:lnTo>
                      <a:pt x="98582" y="65138"/>
                    </a:lnTo>
                    <a:lnTo>
                      <a:pt x="98663" y="65434"/>
                    </a:lnTo>
                    <a:lnTo>
                      <a:pt x="98743" y="65730"/>
                    </a:lnTo>
                    <a:lnTo>
                      <a:pt x="98823" y="66025"/>
                    </a:lnTo>
                    <a:lnTo>
                      <a:pt x="98903" y="66025"/>
                    </a:lnTo>
                    <a:lnTo>
                      <a:pt x="98943" y="66025"/>
                    </a:lnTo>
                    <a:lnTo>
                      <a:pt x="99104" y="65878"/>
                    </a:lnTo>
                    <a:lnTo>
                      <a:pt x="99184" y="66025"/>
                    </a:lnTo>
                    <a:lnTo>
                      <a:pt x="99264" y="66173"/>
                    </a:lnTo>
                    <a:lnTo>
                      <a:pt x="99344" y="66321"/>
                    </a:lnTo>
                    <a:lnTo>
                      <a:pt x="99344" y="66617"/>
                    </a:lnTo>
                    <a:lnTo>
                      <a:pt x="99425" y="66839"/>
                    </a:lnTo>
                    <a:lnTo>
                      <a:pt x="99585" y="66987"/>
                    </a:lnTo>
                    <a:lnTo>
                      <a:pt x="99665" y="66987"/>
                    </a:lnTo>
                    <a:lnTo>
                      <a:pt x="100026" y="66987"/>
                    </a:lnTo>
                    <a:lnTo>
                      <a:pt x="100508" y="66691"/>
                    </a:lnTo>
                    <a:lnTo>
                      <a:pt x="100868" y="66173"/>
                    </a:lnTo>
                    <a:lnTo>
                      <a:pt x="101029" y="65582"/>
                    </a:lnTo>
                    <a:lnTo>
                      <a:pt x="101109" y="65286"/>
                    </a:lnTo>
                    <a:lnTo>
                      <a:pt x="101189" y="64990"/>
                    </a:lnTo>
                    <a:lnTo>
                      <a:pt x="101350" y="64842"/>
                    </a:lnTo>
                    <a:lnTo>
                      <a:pt x="101510" y="64990"/>
                    </a:lnTo>
                    <a:lnTo>
                      <a:pt x="101751" y="65138"/>
                    </a:lnTo>
                    <a:lnTo>
                      <a:pt x="101831" y="65434"/>
                    </a:lnTo>
                    <a:lnTo>
                      <a:pt x="101871" y="65582"/>
                    </a:lnTo>
                    <a:lnTo>
                      <a:pt x="101951" y="65582"/>
                    </a:lnTo>
                    <a:lnTo>
                      <a:pt x="101951" y="65434"/>
                    </a:lnTo>
                    <a:lnTo>
                      <a:pt x="101951" y="65286"/>
                    </a:lnTo>
                    <a:lnTo>
                      <a:pt x="102032" y="65138"/>
                    </a:lnTo>
                    <a:lnTo>
                      <a:pt x="102032" y="64842"/>
                    </a:lnTo>
                    <a:lnTo>
                      <a:pt x="102112" y="64768"/>
                    </a:lnTo>
                    <a:lnTo>
                      <a:pt x="102192" y="64621"/>
                    </a:lnTo>
                    <a:lnTo>
                      <a:pt x="102352" y="64473"/>
                    </a:lnTo>
                    <a:lnTo>
                      <a:pt x="102433" y="64473"/>
                    </a:lnTo>
                    <a:lnTo>
                      <a:pt x="102513" y="64325"/>
                    </a:lnTo>
                    <a:lnTo>
                      <a:pt x="102513" y="64177"/>
                    </a:lnTo>
                    <a:lnTo>
                      <a:pt x="102513" y="64029"/>
                    </a:lnTo>
                    <a:lnTo>
                      <a:pt x="102513" y="63733"/>
                    </a:lnTo>
                    <a:lnTo>
                      <a:pt x="102513" y="63585"/>
                    </a:lnTo>
                    <a:lnTo>
                      <a:pt x="102513" y="63290"/>
                    </a:lnTo>
                    <a:lnTo>
                      <a:pt x="102593" y="62994"/>
                    </a:lnTo>
                    <a:lnTo>
                      <a:pt x="102754" y="62920"/>
                    </a:lnTo>
                    <a:lnTo>
                      <a:pt x="102794" y="62772"/>
                    </a:lnTo>
                    <a:lnTo>
                      <a:pt x="102874" y="62624"/>
                    </a:lnTo>
                    <a:lnTo>
                      <a:pt x="102954" y="62476"/>
                    </a:lnTo>
                    <a:lnTo>
                      <a:pt x="102954" y="62181"/>
                    </a:lnTo>
                    <a:lnTo>
                      <a:pt x="102874" y="61885"/>
                    </a:lnTo>
                    <a:lnTo>
                      <a:pt x="102754" y="61589"/>
                    </a:lnTo>
                    <a:lnTo>
                      <a:pt x="102754" y="61441"/>
                    </a:lnTo>
                    <a:lnTo>
                      <a:pt x="102794" y="61293"/>
                    </a:lnTo>
                    <a:lnTo>
                      <a:pt x="102874" y="61219"/>
                    </a:lnTo>
                    <a:lnTo>
                      <a:pt x="103034" y="61072"/>
                    </a:lnTo>
                    <a:lnTo>
                      <a:pt x="103195" y="60776"/>
                    </a:lnTo>
                    <a:lnTo>
                      <a:pt x="103275" y="60332"/>
                    </a:lnTo>
                    <a:lnTo>
                      <a:pt x="103435" y="59889"/>
                    </a:lnTo>
                    <a:lnTo>
                      <a:pt x="103516" y="59371"/>
                    </a:lnTo>
                    <a:lnTo>
                      <a:pt x="103596" y="58927"/>
                    </a:lnTo>
                    <a:lnTo>
                      <a:pt x="103756" y="58632"/>
                    </a:lnTo>
                    <a:lnTo>
                      <a:pt x="103796" y="58632"/>
                    </a:lnTo>
                    <a:lnTo>
                      <a:pt x="103877" y="58780"/>
                    </a:lnTo>
                    <a:lnTo>
                      <a:pt x="103957" y="59075"/>
                    </a:lnTo>
                    <a:lnTo>
                      <a:pt x="104117" y="59593"/>
                    </a:lnTo>
                    <a:lnTo>
                      <a:pt x="104278" y="60036"/>
                    </a:lnTo>
                    <a:lnTo>
                      <a:pt x="104518" y="60480"/>
                    </a:lnTo>
                    <a:lnTo>
                      <a:pt x="104598" y="60924"/>
                    </a:lnTo>
                    <a:lnTo>
                      <a:pt x="104679" y="61293"/>
                    </a:lnTo>
                    <a:lnTo>
                      <a:pt x="104799" y="62033"/>
                    </a:lnTo>
                    <a:lnTo>
                      <a:pt x="105200" y="62772"/>
                    </a:lnTo>
                    <a:lnTo>
                      <a:pt x="105521" y="63438"/>
                    </a:lnTo>
                    <a:lnTo>
                      <a:pt x="105601" y="64029"/>
                    </a:lnTo>
                    <a:lnTo>
                      <a:pt x="105681" y="64473"/>
                    </a:lnTo>
                    <a:lnTo>
                      <a:pt x="105721" y="64768"/>
                    </a:lnTo>
                    <a:lnTo>
                      <a:pt x="105882" y="64990"/>
                    </a:lnTo>
                    <a:lnTo>
                      <a:pt x="105962" y="65434"/>
                    </a:lnTo>
                    <a:lnTo>
                      <a:pt x="106122" y="65730"/>
                    </a:lnTo>
                    <a:lnTo>
                      <a:pt x="106122" y="66025"/>
                    </a:lnTo>
                    <a:lnTo>
                      <a:pt x="106203" y="66321"/>
                    </a:lnTo>
                    <a:lnTo>
                      <a:pt x="106283" y="66617"/>
                    </a:lnTo>
                    <a:lnTo>
                      <a:pt x="106443" y="66839"/>
                    </a:lnTo>
                    <a:lnTo>
                      <a:pt x="106604" y="67134"/>
                    </a:lnTo>
                    <a:lnTo>
                      <a:pt x="106684" y="67430"/>
                    </a:lnTo>
                    <a:lnTo>
                      <a:pt x="106684" y="67578"/>
                    </a:lnTo>
                    <a:lnTo>
                      <a:pt x="106804" y="67874"/>
                    </a:lnTo>
                    <a:lnTo>
                      <a:pt x="106965" y="68170"/>
                    </a:lnTo>
                    <a:lnTo>
                      <a:pt x="107205" y="68391"/>
                    </a:lnTo>
                    <a:lnTo>
                      <a:pt x="107366" y="68687"/>
                    </a:lnTo>
                    <a:lnTo>
                      <a:pt x="107526" y="68983"/>
                    </a:lnTo>
                    <a:lnTo>
                      <a:pt x="107526" y="69279"/>
                    </a:lnTo>
                    <a:lnTo>
                      <a:pt x="107526" y="69574"/>
                    </a:lnTo>
                    <a:lnTo>
                      <a:pt x="107446" y="69870"/>
                    </a:lnTo>
                    <a:lnTo>
                      <a:pt x="107526" y="70240"/>
                    </a:lnTo>
                    <a:lnTo>
                      <a:pt x="107606" y="70388"/>
                    </a:lnTo>
                    <a:lnTo>
                      <a:pt x="107647" y="70536"/>
                    </a:lnTo>
                    <a:lnTo>
                      <a:pt x="107807" y="70536"/>
                    </a:lnTo>
                    <a:lnTo>
                      <a:pt x="107967" y="70683"/>
                    </a:lnTo>
                    <a:lnTo>
                      <a:pt x="108128" y="70831"/>
                    </a:lnTo>
                    <a:lnTo>
                      <a:pt x="108208" y="71127"/>
                    </a:lnTo>
                    <a:lnTo>
                      <a:pt x="108288" y="71423"/>
                    </a:lnTo>
                    <a:lnTo>
                      <a:pt x="108208" y="71719"/>
                    </a:lnTo>
                    <a:lnTo>
                      <a:pt x="108128" y="71940"/>
                    </a:lnTo>
                    <a:lnTo>
                      <a:pt x="107967" y="72236"/>
                    </a:lnTo>
                    <a:lnTo>
                      <a:pt x="107807" y="72532"/>
                    </a:lnTo>
                    <a:lnTo>
                      <a:pt x="107647" y="72680"/>
                    </a:lnTo>
                    <a:lnTo>
                      <a:pt x="107526" y="72828"/>
                    </a:lnTo>
                    <a:lnTo>
                      <a:pt x="107366" y="72828"/>
                    </a:lnTo>
                    <a:lnTo>
                      <a:pt x="107125" y="72680"/>
                    </a:lnTo>
                    <a:lnTo>
                      <a:pt x="106965" y="72532"/>
                    </a:lnTo>
                    <a:lnTo>
                      <a:pt x="106804" y="72532"/>
                    </a:lnTo>
                    <a:lnTo>
                      <a:pt x="106724" y="72532"/>
                    </a:lnTo>
                    <a:lnTo>
                      <a:pt x="106604" y="72680"/>
                    </a:lnTo>
                    <a:lnTo>
                      <a:pt x="106604" y="72828"/>
                    </a:lnTo>
                    <a:lnTo>
                      <a:pt x="106684" y="73123"/>
                    </a:lnTo>
                    <a:lnTo>
                      <a:pt x="106724" y="73271"/>
                    </a:lnTo>
                    <a:lnTo>
                      <a:pt x="106965" y="73419"/>
                    </a:lnTo>
                    <a:lnTo>
                      <a:pt x="107647" y="73937"/>
                    </a:lnTo>
                    <a:lnTo>
                      <a:pt x="108368" y="74824"/>
                    </a:lnTo>
                    <a:lnTo>
                      <a:pt x="108890" y="75637"/>
                    </a:lnTo>
                    <a:lnTo>
                      <a:pt x="109291" y="76672"/>
                    </a:lnTo>
                    <a:lnTo>
                      <a:pt x="109371" y="77116"/>
                    </a:lnTo>
                    <a:lnTo>
                      <a:pt x="109532" y="77486"/>
                    </a:lnTo>
                    <a:lnTo>
                      <a:pt x="109652" y="77781"/>
                    </a:lnTo>
                    <a:lnTo>
                      <a:pt x="109812" y="77929"/>
                    </a:lnTo>
                    <a:lnTo>
                      <a:pt x="109973" y="77929"/>
                    </a:lnTo>
                    <a:lnTo>
                      <a:pt x="110213" y="77781"/>
                    </a:lnTo>
                    <a:lnTo>
                      <a:pt x="110374" y="77634"/>
                    </a:lnTo>
                    <a:lnTo>
                      <a:pt x="110534" y="77634"/>
                    </a:lnTo>
                    <a:lnTo>
                      <a:pt x="110574" y="77781"/>
                    </a:lnTo>
                    <a:lnTo>
                      <a:pt x="110655" y="77929"/>
                    </a:lnTo>
                    <a:lnTo>
                      <a:pt x="110735" y="78077"/>
                    </a:lnTo>
                    <a:lnTo>
                      <a:pt x="110815" y="78225"/>
                    </a:lnTo>
                    <a:lnTo>
                      <a:pt x="110895" y="78225"/>
                    </a:lnTo>
                    <a:lnTo>
                      <a:pt x="111056" y="78077"/>
                    </a:lnTo>
                    <a:lnTo>
                      <a:pt x="111377" y="78077"/>
                    </a:lnTo>
                    <a:lnTo>
                      <a:pt x="111657" y="78521"/>
                    </a:lnTo>
                    <a:lnTo>
                      <a:pt x="112139" y="79038"/>
                    </a:lnTo>
                    <a:lnTo>
                      <a:pt x="112580" y="79186"/>
                    </a:lnTo>
                    <a:lnTo>
                      <a:pt x="112901" y="79186"/>
                    </a:lnTo>
                    <a:lnTo>
                      <a:pt x="113141" y="79186"/>
                    </a:lnTo>
                    <a:lnTo>
                      <a:pt x="113382" y="79482"/>
                    </a:lnTo>
                    <a:lnTo>
                      <a:pt x="113502" y="79778"/>
                    </a:lnTo>
                    <a:lnTo>
                      <a:pt x="113582" y="80073"/>
                    </a:lnTo>
                    <a:lnTo>
                      <a:pt x="113502" y="80369"/>
                    </a:lnTo>
                    <a:lnTo>
                      <a:pt x="113302" y="80665"/>
                    </a:lnTo>
                    <a:lnTo>
                      <a:pt x="112981" y="80813"/>
                    </a:lnTo>
                    <a:lnTo>
                      <a:pt x="112500" y="80887"/>
                    </a:lnTo>
                    <a:lnTo>
                      <a:pt x="112058" y="81330"/>
                    </a:lnTo>
                    <a:lnTo>
                      <a:pt x="111737" y="81626"/>
                    </a:lnTo>
                    <a:lnTo>
                      <a:pt x="111537" y="81774"/>
                    </a:lnTo>
                    <a:lnTo>
                      <a:pt x="111377" y="81922"/>
                    </a:lnTo>
                    <a:lnTo>
                      <a:pt x="111216" y="81922"/>
                    </a:lnTo>
                    <a:lnTo>
                      <a:pt x="111056" y="81922"/>
                    </a:lnTo>
                    <a:lnTo>
                      <a:pt x="110975" y="82070"/>
                    </a:lnTo>
                    <a:lnTo>
                      <a:pt x="110815" y="82218"/>
                    </a:lnTo>
                    <a:lnTo>
                      <a:pt x="110655" y="82513"/>
                    </a:lnTo>
                    <a:lnTo>
                      <a:pt x="110574" y="82661"/>
                    </a:lnTo>
                    <a:lnTo>
                      <a:pt x="110454" y="82661"/>
                    </a:lnTo>
                    <a:lnTo>
                      <a:pt x="110294" y="82661"/>
                    </a:lnTo>
                    <a:lnTo>
                      <a:pt x="110213" y="82735"/>
                    </a:lnTo>
                    <a:lnTo>
                      <a:pt x="110053" y="82883"/>
                    </a:lnTo>
                    <a:lnTo>
                      <a:pt x="109973" y="83031"/>
                    </a:lnTo>
                    <a:lnTo>
                      <a:pt x="109893" y="83179"/>
                    </a:lnTo>
                    <a:lnTo>
                      <a:pt x="109893" y="83475"/>
                    </a:lnTo>
                    <a:lnTo>
                      <a:pt x="109812" y="83770"/>
                    </a:lnTo>
                    <a:lnTo>
                      <a:pt x="109893" y="83918"/>
                    </a:lnTo>
                    <a:lnTo>
                      <a:pt x="109893" y="84066"/>
                    </a:lnTo>
                    <a:lnTo>
                      <a:pt x="109973" y="84214"/>
                    </a:lnTo>
                    <a:lnTo>
                      <a:pt x="110053" y="84214"/>
                    </a:lnTo>
                    <a:lnTo>
                      <a:pt x="110213" y="84066"/>
                    </a:lnTo>
                    <a:lnTo>
                      <a:pt x="110374" y="83918"/>
                    </a:lnTo>
                    <a:lnTo>
                      <a:pt x="110655" y="83475"/>
                    </a:lnTo>
                    <a:lnTo>
                      <a:pt x="110895" y="83327"/>
                    </a:lnTo>
                    <a:lnTo>
                      <a:pt x="111056" y="83327"/>
                    </a:lnTo>
                    <a:lnTo>
                      <a:pt x="111296" y="83179"/>
                    </a:lnTo>
                    <a:lnTo>
                      <a:pt x="111657" y="82735"/>
                    </a:lnTo>
                    <a:lnTo>
                      <a:pt x="112219" y="82070"/>
                    </a:lnTo>
                    <a:lnTo>
                      <a:pt x="112820" y="81774"/>
                    </a:lnTo>
                    <a:lnTo>
                      <a:pt x="113382" y="81626"/>
                    </a:lnTo>
                    <a:lnTo>
                      <a:pt x="113743" y="81922"/>
                    </a:lnTo>
                    <a:lnTo>
                      <a:pt x="113823" y="82070"/>
                    </a:lnTo>
                    <a:lnTo>
                      <a:pt x="113903" y="82218"/>
                    </a:lnTo>
                    <a:lnTo>
                      <a:pt x="113903" y="82513"/>
                    </a:lnTo>
                    <a:lnTo>
                      <a:pt x="113823" y="82735"/>
                    </a:lnTo>
                    <a:lnTo>
                      <a:pt x="113743" y="83031"/>
                    </a:lnTo>
                    <a:lnTo>
                      <a:pt x="113663" y="83179"/>
                    </a:lnTo>
                    <a:lnTo>
                      <a:pt x="113663" y="83475"/>
                    </a:lnTo>
                    <a:lnTo>
                      <a:pt x="113663" y="83622"/>
                    </a:lnTo>
                    <a:lnTo>
                      <a:pt x="113743" y="83770"/>
                    </a:lnTo>
                    <a:lnTo>
                      <a:pt x="113823" y="83918"/>
                    </a:lnTo>
                    <a:lnTo>
                      <a:pt x="114144" y="83770"/>
                    </a:lnTo>
                    <a:lnTo>
                      <a:pt x="114425" y="83327"/>
                    </a:lnTo>
                    <a:lnTo>
                      <a:pt x="114665" y="83031"/>
                    </a:lnTo>
                    <a:lnTo>
                      <a:pt x="114986" y="83031"/>
                    </a:lnTo>
                    <a:lnTo>
                      <a:pt x="115307" y="83475"/>
                    </a:lnTo>
                    <a:lnTo>
                      <a:pt x="115508" y="83918"/>
                    </a:lnTo>
                    <a:lnTo>
                      <a:pt x="115668" y="84214"/>
                    </a:lnTo>
                    <a:lnTo>
                      <a:pt x="115828" y="84436"/>
                    </a:lnTo>
                    <a:lnTo>
                      <a:pt x="115909" y="84584"/>
                    </a:lnTo>
                    <a:lnTo>
                      <a:pt x="115989" y="84731"/>
                    </a:lnTo>
                    <a:lnTo>
                      <a:pt x="116069" y="84879"/>
                    </a:lnTo>
                    <a:lnTo>
                      <a:pt x="116069" y="85175"/>
                    </a:lnTo>
                    <a:lnTo>
                      <a:pt x="115989" y="85471"/>
                    </a:lnTo>
                    <a:lnTo>
                      <a:pt x="115909" y="86062"/>
                    </a:lnTo>
                    <a:lnTo>
                      <a:pt x="115748" y="86284"/>
                    </a:lnTo>
                    <a:lnTo>
                      <a:pt x="115588" y="86580"/>
                    </a:lnTo>
                    <a:lnTo>
                      <a:pt x="115427" y="86876"/>
                    </a:lnTo>
                    <a:lnTo>
                      <a:pt x="115227" y="86876"/>
                    </a:lnTo>
                    <a:lnTo>
                      <a:pt x="115066" y="87024"/>
                    </a:lnTo>
                    <a:lnTo>
                      <a:pt x="114986" y="87024"/>
                    </a:lnTo>
                    <a:lnTo>
                      <a:pt x="115066" y="87171"/>
                    </a:lnTo>
                    <a:lnTo>
                      <a:pt x="115147" y="87319"/>
                    </a:lnTo>
                    <a:lnTo>
                      <a:pt x="115227" y="87467"/>
                    </a:lnTo>
                    <a:lnTo>
                      <a:pt x="115427" y="87615"/>
                    </a:lnTo>
                    <a:lnTo>
                      <a:pt x="115588" y="87615"/>
                    </a:lnTo>
                    <a:lnTo>
                      <a:pt x="115748" y="87763"/>
                    </a:lnTo>
                    <a:lnTo>
                      <a:pt x="115909" y="87911"/>
                    </a:lnTo>
                    <a:lnTo>
                      <a:pt x="115989" y="87985"/>
                    </a:lnTo>
                    <a:lnTo>
                      <a:pt x="115989" y="88133"/>
                    </a:lnTo>
                    <a:lnTo>
                      <a:pt x="115909" y="88428"/>
                    </a:lnTo>
                    <a:lnTo>
                      <a:pt x="115668" y="88724"/>
                    </a:lnTo>
                    <a:lnTo>
                      <a:pt x="115387" y="89316"/>
                    </a:lnTo>
                    <a:lnTo>
                      <a:pt x="114906" y="89981"/>
                    </a:lnTo>
                    <a:lnTo>
                      <a:pt x="114425" y="90573"/>
                    </a:lnTo>
                    <a:lnTo>
                      <a:pt x="113823" y="90868"/>
                    </a:lnTo>
                    <a:lnTo>
                      <a:pt x="112981" y="90720"/>
                    </a:lnTo>
                    <a:lnTo>
                      <a:pt x="112459" y="91016"/>
                    </a:lnTo>
                    <a:lnTo>
                      <a:pt x="111978" y="91829"/>
                    </a:lnTo>
                    <a:lnTo>
                      <a:pt x="111537" y="92717"/>
                    </a:lnTo>
                    <a:lnTo>
                      <a:pt x="110815" y="93530"/>
                    </a:lnTo>
                    <a:lnTo>
                      <a:pt x="110133" y="94269"/>
                    </a:lnTo>
                    <a:lnTo>
                      <a:pt x="109532" y="94565"/>
                    </a:lnTo>
                    <a:lnTo>
                      <a:pt x="109050" y="94565"/>
                    </a:lnTo>
                    <a:lnTo>
                      <a:pt x="108288" y="94565"/>
                    </a:lnTo>
                    <a:lnTo>
                      <a:pt x="107205" y="94565"/>
                    </a:lnTo>
                    <a:lnTo>
                      <a:pt x="105882" y="94565"/>
                    </a:lnTo>
                    <a:lnTo>
                      <a:pt x="104679" y="94565"/>
                    </a:lnTo>
                    <a:lnTo>
                      <a:pt x="103435" y="94713"/>
                    </a:lnTo>
                    <a:lnTo>
                      <a:pt x="102352" y="94861"/>
                    </a:lnTo>
                    <a:lnTo>
                      <a:pt x="101510" y="95009"/>
                    </a:lnTo>
                    <a:lnTo>
                      <a:pt x="101109" y="95231"/>
                    </a:lnTo>
                    <a:lnTo>
                      <a:pt x="100828" y="95822"/>
                    </a:lnTo>
                    <a:lnTo>
                      <a:pt x="100508" y="96266"/>
                    </a:lnTo>
                    <a:lnTo>
                      <a:pt x="100347" y="96709"/>
                    </a:lnTo>
                    <a:lnTo>
                      <a:pt x="100187" y="97079"/>
                    </a:lnTo>
                    <a:lnTo>
                      <a:pt x="100106" y="97523"/>
                    </a:lnTo>
                    <a:lnTo>
                      <a:pt x="99946" y="97818"/>
                    </a:lnTo>
                    <a:lnTo>
                      <a:pt x="99585" y="97818"/>
                    </a:lnTo>
                    <a:lnTo>
                      <a:pt x="99184" y="97966"/>
                    </a:lnTo>
                    <a:lnTo>
                      <a:pt x="98743" y="98262"/>
                    </a:lnTo>
                    <a:lnTo>
                      <a:pt x="98262" y="98927"/>
                    </a:lnTo>
                    <a:lnTo>
                      <a:pt x="97901" y="99963"/>
                    </a:lnTo>
                    <a:lnTo>
                      <a:pt x="97419" y="100776"/>
                    </a:lnTo>
                    <a:lnTo>
                      <a:pt x="97098" y="101367"/>
                    </a:lnTo>
                    <a:lnTo>
                      <a:pt x="96818" y="101515"/>
                    </a:lnTo>
                    <a:lnTo>
                      <a:pt x="96737" y="101515"/>
                    </a:lnTo>
                    <a:lnTo>
                      <a:pt x="96657" y="101515"/>
                    </a:lnTo>
                    <a:lnTo>
                      <a:pt x="96657" y="101663"/>
                    </a:lnTo>
                    <a:lnTo>
                      <a:pt x="96657" y="101959"/>
                    </a:lnTo>
                    <a:lnTo>
                      <a:pt x="96657" y="102107"/>
                    </a:lnTo>
                    <a:lnTo>
                      <a:pt x="96657" y="102329"/>
                    </a:lnTo>
                    <a:lnTo>
                      <a:pt x="96577" y="102624"/>
                    </a:lnTo>
                    <a:lnTo>
                      <a:pt x="96336" y="103216"/>
                    </a:lnTo>
                    <a:lnTo>
                      <a:pt x="96016" y="103659"/>
                    </a:lnTo>
                    <a:lnTo>
                      <a:pt x="95655" y="104177"/>
                    </a:lnTo>
                    <a:lnTo>
                      <a:pt x="95334" y="104768"/>
                    </a:lnTo>
                    <a:lnTo>
                      <a:pt x="95173" y="105212"/>
                    </a:lnTo>
                    <a:lnTo>
                      <a:pt x="95334" y="105360"/>
                    </a:lnTo>
                    <a:lnTo>
                      <a:pt x="95655" y="105064"/>
                    </a:lnTo>
                    <a:lnTo>
                      <a:pt x="96096" y="104325"/>
                    </a:lnTo>
                    <a:lnTo>
                      <a:pt x="96577" y="103364"/>
                    </a:lnTo>
                    <a:lnTo>
                      <a:pt x="97179" y="102329"/>
                    </a:lnTo>
                    <a:lnTo>
                      <a:pt x="97740" y="101367"/>
                    </a:lnTo>
                    <a:lnTo>
                      <a:pt x="98262" y="100628"/>
                    </a:lnTo>
                    <a:lnTo>
                      <a:pt x="98823" y="100258"/>
                    </a:lnTo>
                    <a:lnTo>
                      <a:pt x="99505" y="99667"/>
                    </a:lnTo>
                    <a:lnTo>
                      <a:pt x="100427" y="99075"/>
                    </a:lnTo>
                    <a:lnTo>
                      <a:pt x="101350" y="98558"/>
                    </a:lnTo>
                    <a:lnTo>
                      <a:pt x="102192" y="98262"/>
                    </a:lnTo>
                    <a:lnTo>
                      <a:pt x="103034" y="98114"/>
                    </a:lnTo>
                    <a:lnTo>
                      <a:pt x="103676" y="98262"/>
                    </a:lnTo>
                    <a:lnTo>
                      <a:pt x="104117" y="98927"/>
                    </a:lnTo>
                    <a:lnTo>
                      <a:pt x="104278" y="99815"/>
                    </a:lnTo>
                    <a:lnTo>
                      <a:pt x="104197" y="100628"/>
                    </a:lnTo>
                    <a:lnTo>
                      <a:pt x="103957" y="101072"/>
                    </a:lnTo>
                    <a:lnTo>
                      <a:pt x="103596" y="101515"/>
                    </a:lnTo>
                    <a:lnTo>
                      <a:pt x="103114" y="101811"/>
                    </a:lnTo>
                    <a:lnTo>
                      <a:pt x="102754" y="102107"/>
                    </a:lnTo>
                    <a:lnTo>
                      <a:pt x="102593" y="102329"/>
                    </a:lnTo>
                    <a:lnTo>
                      <a:pt x="102433" y="102624"/>
                    </a:lnTo>
                    <a:lnTo>
                      <a:pt x="102352" y="102920"/>
                    </a:lnTo>
                    <a:lnTo>
                      <a:pt x="102352" y="103068"/>
                    </a:lnTo>
                    <a:lnTo>
                      <a:pt x="102433" y="103364"/>
                    </a:lnTo>
                    <a:lnTo>
                      <a:pt x="102593" y="103364"/>
                    </a:lnTo>
                    <a:lnTo>
                      <a:pt x="102754" y="103364"/>
                    </a:lnTo>
                    <a:lnTo>
                      <a:pt x="102874" y="103068"/>
                    </a:lnTo>
                    <a:lnTo>
                      <a:pt x="103114" y="102772"/>
                    </a:lnTo>
                    <a:lnTo>
                      <a:pt x="103275" y="102624"/>
                    </a:lnTo>
                    <a:lnTo>
                      <a:pt x="103435" y="102624"/>
                    </a:lnTo>
                    <a:lnTo>
                      <a:pt x="103596" y="102772"/>
                    </a:lnTo>
                    <a:lnTo>
                      <a:pt x="103676" y="102920"/>
                    </a:lnTo>
                    <a:lnTo>
                      <a:pt x="103676" y="103216"/>
                    </a:lnTo>
                    <a:lnTo>
                      <a:pt x="103676" y="103512"/>
                    </a:lnTo>
                    <a:lnTo>
                      <a:pt x="103516" y="103955"/>
                    </a:lnTo>
                    <a:lnTo>
                      <a:pt x="103275" y="104473"/>
                    </a:lnTo>
                    <a:lnTo>
                      <a:pt x="103275" y="105064"/>
                    </a:lnTo>
                    <a:lnTo>
                      <a:pt x="103435" y="105508"/>
                    </a:lnTo>
                    <a:lnTo>
                      <a:pt x="103596" y="105878"/>
                    </a:lnTo>
                    <a:lnTo>
                      <a:pt x="103676" y="106469"/>
                    </a:lnTo>
                    <a:lnTo>
                      <a:pt x="103796" y="107060"/>
                    </a:lnTo>
                    <a:lnTo>
                      <a:pt x="104197" y="107504"/>
                    </a:lnTo>
                    <a:lnTo>
                      <a:pt x="104598" y="107874"/>
                    </a:lnTo>
                    <a:lnTo>
                      <a:pt x="104959" y="108170"/>
                    </a:lnTo>
                    <a:lnTo>
                      <a:pt x="105120" y="108613"/>
                    </a:lnTo>
                    <a:lnTo>
                      <a:pt x="105360" y="109057"/>
                    </a:lnTo>
                    <a:lnTo>
                      <a:pt x="105882" y="109426"/>
                    </a:lnTo>
                    <a:lnTo>
                      <a:pt x="106524" y="109574"/>
                    </a:lnTo>
                    <a:lnTo>
                      <a:pt x="107125" y="109574"/>
                    </a:lnTo>
                    <a:lnTo>
                      <a:pt x="107526" y="109426"/>
                    </a:lnTo>
                    <a:lnTo>
                      <a:pt x="107727" y="109353"/>
                    </a:lnTo>
                    <a:lnTo>
                      <a:pt x="107807" y="109353"/>
                    </a:lnTo>
                    <a:lnTo>
                      <a:pt x="107967" y="109353"/>
                    </a:lnTo>
                    <a:lnTo>
                      <a:pt x="108048" y="109205"/>
                    </a:lnTo>
                    <a:lnTo>
                      <a:pt x="108048" y="109057"/>
                    </a:lnTo>
                    <a:lnTo>
                      <a:pt x="108128" y="108909"/>
                    </a:lnTo>
                    <a:lnTo>
                      <a:pt x="108128" y="108317"/>
                    </a:lnTo>
                    <a:lnTo>
                      <a:pt x="108128" y="108170"/>
                    </a:lnTo>
                    <a:lnTo>
                      <a:pt x="108288" y="108022"/>
                    </a:lnTo>
                    <a:lnTo>
                      <a:pt x="108449" y="107726"/>
                    </a:lnTo>
                    <a:lnTo>
                      <a:pt x="108609" y="107652"/>
                    </a:lnTo>
                    <a:lnTo>
                      <a:pt x="108729" y="107356"/>
                    </a:lnTo>
                    <a:lnTo>
                      <a:pt x="108810" y="106913"/>
                    </a:lnTo>
                    <a:lnTo>
                      <a:pt x="108810" y="106765"/>
                    </a:lnTo>
                    <a:lnTo>
                      <a:pt x="108890" y="106469"/>
                    </a:lnTo>
                    <a:lnTo>
                      <a:pt x="109050" y="106173"/>
                    </a:lnTo>
                    <a:lnTo>
                      <a:pt x="109211" y="106025"/>
                    </a:lnTo>
                    <a:lnTo>
                      <a:pt x="109371" y="105878"/>
                    </a:lnTo>
                    <a:lnTo>
                      <a:pt x="109532" y="105804"/>
                    </a:lnTo>
                    <a:lnTo>
                      <a:pt x="109612" y="105804"/>
                    </a:lnTo>
                    <a:lnTo>
                      <a:pt x="109652" y="105804"/>
                    </a:lnTo>
                    <a:lnTo>
                      <a:pt x="109732" y="105878"/>
                    </a:lnTo>
                    <a:lnTo>
                      <a:pt x="109652" y="106173"/>
                    </a:lnTo>
                    <a:lnTo>
                      <a:pt x="109652" y="106469"/>
                    </a:lnTo>
                    <a:lnTo>
                      <a:pt x="109612" y="106765"/>
                    </a:lnTo>
                    <a:lnTo>
                      <a:pt x="109532" y="107060"/>
                    </a:lnTo>
                    <a:lnTo>
                      <a:pt x="109532" y="107356"/>
                    </a:lnTo>
                    <a:lnTo>
                      <a:pt x="109612" y="107504"/>
                    </a:lnTo>
                    <a:lnTo>
                      <a:pt x="109612" y="107652"/>
                    </a:lnTo>
                    <a:lnTo>
                      <a:pt x="109732" y="107652"/>
                    </a:lnTo>
                    <a:lnTo>
                      <a:pt x="109893" y="107652"/>
                    </a:lnTo>
                    <a:lnTo>
                      <a:pt x="110133" y="107726"/>
                    </a:lnTo>
                    <a:lnTo>
                      <a:pt x="110294" y="107874"/>
                    </a:lnTo>
                    <a:lnTo>
                      <a:pt x="110374" y="108022"/>
                    </a:lnTo>
                    <a:lnTo>
                      <a:pt x="110454" y="108170"/>
                    </a:lnTo>
                    <a:lnTo>
                      <a:pt x="110454" y="108465"/>
                    </a:lnTo>
                    <a:lnTo>
                      <a:pt x="110294" y="108613"/>
                    </a:lnTo>
                    <a:lnTo>
                      <a:pt x="109893" y="109057"/>
                    </a:lnTo>
                    <a:lnTo>
                      <a:pt x="109451" y="109205"/>
                    </a:lnTo>
                    <a:lnTo>
                      <a:pt x="108970" y="109353"/>
                    </a:lnTo>
                    <a:lnTo>
                      <a:pt x="108609" y="109574"/>
                    </a:lnTo>
                    <a:lnTo>
                      <a:pt x="108449" y="109870"/>
                    </a:lnTo>
                    <a:lnTo>
                      <a:pt x="108529" y="110018"/>
                    </a:lnTo>
                    <a:lnTo>
                      <a:pt x="108529" y="110314"/>
                    </a:lnTo>
                    <a:lnTo>
                      <a:pt x="108609" y="110462"/>
                    </a:lnTo>
                    <a:lnTo>
                      <a:pt x="108609" y="110609"/>
                    </a:lnTo>
                    <a:lnTo>
                      <a:pt x="108609" y="110757"/>
                    </a:lnTo>
                    <a:lnTo>
                      <a:pt x="108529" y="110905"/>
                    </a:lnTo>
                    <a:lnTo>
                      <a:pt x="108449" y="111053"/>
                    </a:lnTo>
                    <a:lnTo>
                      <a:pt x="108208" y="111201"/>
                    </a:lnTo>
                    <a:lnTo>
                      <a:pt x="107647" y="111423"/>
                    </a:lnTo>
                    <a:lnTo>
                      <a:pt x="106965" y="111866"/>
                    </a:lnTo>
                    <a:lnTo>
                      <a:pt x="106283" y="112310"/>
                    </a:lnTo>
                    <a:lnTo>
                      <a:pt x="105601" y="112606"/>
                    </a:lnTo>
                    <a:lnTo>
                      <a:pt x="105040" y="112754"/>
                    </a:lnTo>
                    <a:lnTo>
                      <a:pt x="104679" y="112902"/>
                    </a:lnTo>
                    <a:lnTo>
                      <a:pt x="104438" y="113271"/>
                    </a:lnTo>
                    <a:lnTo>
                      <a:pt x="104197" y="114011"/>
                    </a:lnTo>
                    <a:lnTo>
                      <a:pt x="103796" y="114750"/>
                    </a:lnTo>
                    <a:lnTo>
                      <a:pt x="103114" y="115563"/>
                    </a:lnTo>
                    <a:lnTo>
                      <a:pt x="102593" y="115711"/>
                    </a:lnTo>
                    <a:lnTo>
                      <a:pt x="102032" y="115268"/>
                    </a:lnTo>
                    <a:lnTo>
                      <a:pt x="101831" y="114824"/>
                    </a:lnTo>
                    <a:lnTo>
                      <a:pt x="101671" y="114454"/>
                    </a:lnTo>
                    <a:lnTo>
                      <a:pt x="101671" y="114011"/>
                    </a:lnTo>
                    <a:lnTo>
                      <a:pt x="101831" y="113419"/>
                    </a:lnTo>
                    <a:lnTo>
                      <a:pt x="102192" y="112606"/>
                    </a:lnTo>
                    <a:lnTo>
                      <a:pt x="102754" y="111719"/>
                    </a:lnTo>
                    <a:lnTo>
                      <a:pt x="103114" y="111201"/>
                    </a:lnTo>
                    <a:lnTo>
                      <a:pt x="103516" y="110905"/>
                    </a:lnTo>
                    <a:lnTo>
                      <a:pt x="103877" y="110905"/>
                    </a:lnTo>
                    <a:lnTo>
                      <a:pt x="104117" y="110905"/>
                    </a:lnTo>
                    <a:lnTo>
                      <a:pt x="104358" y="110905"/>
                    </a:lnTo>
                    <a:lnTo>
                      <a:pt x="104598" y="110905"/>
                    </a:lnTo>
                    <a:lnTo>
                      <a:pt x="104799" y="110757"/>
                    </a:lnTo>
                    <a:lnTo>
                      <a:pt x="104959" y="110757"/>
                    </a:lnTo>
                    <a:lnTo>
                      <a:pt x="105120" y="110609"/>
                    </a:lnTo>
                    <a:lnTo>
                      <a:pt x="105200" y="110609"/>
                    </a:lnTo>
                    <a:lnTo>
                      <a:pt x="105200" y="110462"/>
                    </a:lnTo>
                    <a:lnTo>
                      <a:pt x="105120" y="110462"/>
                    </a:lnTo>
                    <a:lnTo>
                      <a:pt x="104879" y="110462"/>
                    </a:lnTo>
                    <a:lnTo>
                      <a:pt x="104598" y="110462"/>
                    </a:lnTo>
                    <a:lnTo>
                      <a:pt x="104358" y="110314"/>
                    </a:lnTo>
                    <a:lnTo>
                      <a:pt x="104037" y="110314"/>
                    </a:lnTo>
                    <a:lnTo>
                      <a:pt x="103796" y="110166"/>
                    </a:lnTo>
                    <a:lnTo>
                      <a:pt x="103676" y="110018"/>
                    </a:lnTo>
                    <a:lnTo>
                      <a:pt x="103596" y="109870"/>
                    </a:lnTo>
                    <a:lnTo>
                      <a:pt x="103596" y="109574"/>
                    </a:lnTo>
                    <a:lnTo>
                      <a:pt x="103756" y="109574"/>
                    </a:lnTo>
                    <a:lnTo>
                      <a:pt x="103796" y="109426"/>
                    </a:lnTo>
                    <a:lnTo>
                      <a:pt x="103877" y="109205"/>
                    </a:lnTo>
                    <a:lnTo>
                      <a:pt x="103957" y="108909"/>
                    </a:lnTo>
                    <a:lnTo>
                      <a:pt x="103877" y="108613"/>
                    </a:lnTo>
                    <a:lnTo>
                      <a:pt x="103877" y="108465"/>
                    </a:lnTo>
                    <a:lnTo>
                      <a:pt x="103796" y="108317"/>
                    </a:lnTo>
                    <a:lnTo>
                      <a:pt x="103756" y="108317"/>
                    </a:lnTo>
                    <a:lnTo>
                      <a:pt x="103596" y="108465"/>
                    </a:lnTo>
                    <a:lnTo>
                      <a:pt x="103355" y="109205"/>
                    </a:lnTo>
                    <a:lnTo>
                      <a:pt x="102954" y="109870"/>
                    </a:lnTo>
                    <a:lnTo>
                      <a:pt x="102433" y="110462"/>
                    </a:lnTo>
                    <a:lnTo>
                      <a:pt x="102032" y="110609"/>
                    </a:lnTo>
                    <a:lnTo>
                      <a:pt x="101671" y="110757"/>
                    </a:lnTo>
                    <a:lnTo>
                      <a:pt x="101109" y="111201"/>
                    </a:lnTo>
                    <a:lnTo>
                      <a:pt x="100588" y="111719"/>
                    </a:lnTo>
                    <a:lnTo>
                      <a:pt x="99946" y="109870"/>
                    </a:lnTo>
                    <a:lnTo>
                      <a:pt x="99665" y="108317"/>
                    </a:lnTo>
                    <a:lnTo>
                      <a:pt x="99505" y="107060"/>
                    </a:lnTo>
                    <a:lnTo>
                      <a:pt x="99425" y="106025"/>
                    </a:lnTo>
                    <a:lnTo>
                      <a:pt x="99425" y="105212"/>
                    </a:lnTo>
                    <a:lnTo>
                      <a:pt x="99505" y="104768"/>
                    </a:lnTo>
                    <a:lnTo>
                      <a:pt x="99344" y="104473"/>
                    </a:lnTo>
                    <a:lnTo>
                      <a:pt x="98943" y="104325"/>
                    </a:lnTo>
                    <a:lnTo>
                      <a:pt x="98502" y="104325"/>
                    </a:lnTo>
                    <a:lnTo>
                      <a:pt x="98021" y="104177"/>
                    </a:lnTo>
                    <a:lnTo>
                      <a:pt x="97660" y="103807"/>
                    </a:lnTo>
                    <a:lnTo>
                      <a:pt x="97339" y="103807"/>
                    </a:lnTo>
                    <a:lnTo>
                      <a:pt x="97018" y="104177"/>
                    </a:lnTo>
                    <a:lnTo>
                      <a:pt x="96657" y="105212"/>
                    </a:lnTo>
                    <a:lnTo>
                      <a:pt x="96336" y="106173"/>
                    </a:lnTo>
                    <a:lnTo>
                      <a:pt x="96096" y="107356"/>
                    </a:lnTo>
                    <a:lnTo>
                      <a:pt x="95975" y="108170"/>
                    </a:lnTo>
                    <a:lnTo>
                      <a:pt x="95735" y="109205"/>
                    </a:lnTo>
                    <a:lnTo>
                      <a:pt x="95254" y="110018"/>
                    </a:lnTo>
                    <a:lnTo>
                      <a:pt x="94812" y="110757"/>
                    </a:lnTo>
                    <a:lnTo>
                      <a:pt x="94411" y="111275"/>
                    </a:lnTo>
                    <a:lnTo>
                      <a:pt x="94251" y="111423"/>
                    </a:lnTo>
                    <a:lnTo>
                      <a:pt x="94050" y="111423"/>
                    </a:lnTo>
                    <a:lnTo>
                      <a:pt x="93409" y="111423"/>
                    </a:lnTo>
                    <a:lnTo>
                      <a:pt x="92566" y="111423"/>
                    </a:lnTo>
                    <a:lnTo>
                      <a:pt x="91644" y="111423"/>
                    </a:lnTo>
                    <a:lnTo>
                      <a:pt x="90721" y="111571"/>
                    </a:lnTo>
                    <a:lnTo>
                      <a:pt x="90040" y="111571"/>
                    </a:lnTo>
                    <a:lnTo>
                      <a:pt x="89639" y="111571"/>
                    </a:lnTo>
                    <a:lnTo>
                      <a:pt x="89318" y="111719"/>
                    </a:lnTo>
                    <a:lnTo>
                      <a:pt x="88877" y="112458"/>
                    </a:lnTo>
                    <a:lnTo>
                      <a:pt x="88315" y="113271"/>
                    </a:lnTo>
                    <a:lnTo>
                      <a:pt x="87874" y="114011"/>
                    </a:lnTo>
                    <a:lnTo>
                      <a:pt x="87553" y="113863"/>
                    </a:lnTo>
                    <a:lnTo>
                      <a:pt x="87112" y="114011"/>
                    </a:lnTo>
                    <a:lnTo>
                      <a:pt x="86631" y="114306"/>
                    </a:lnTo>
                    <a:lnTo>
                      <a:pt x="85949" y="114306"/>
                    </a:lnTo>
                    <a:lnTo>
                      <a:pt x="85347" y="114306"/>
                    </a:lnTo>
                    <a:lnTo>
                      <a:pt x="84545" y="114602"/>
                    </a:lnTo>
                    <a:lnTo>
                      <a:pt x="83783" y="114972"/>
                    </a:lnTo>
                    <a:lnTo>
                      <a:pt x="83342" y="115563"/>
                    </a:lnTo>
                    <a:lnTo>
                      <a:pt x="83262" y="116303"/>
                    </a:lnTo>
                    <a:lnTo>
                      <a:pt x="83342" y="116672"/>
                    </a:lnTo>
                    <a:lnTo>
                      <a:pt x="83462" y="116820"/>
                    </a:lnTo>
                    <a:lnTo>
                      <a:pt x="83622" y="116820"/>
                    </a:lnTo>
                    <a:lnTo>
                      <a:pt x="83863" y="116820"/>
                    </a:lnTo>
                    <a:lnTo>
                      <a:pt x="84184" y="116820"/>
                    </a:lnTo>
                    <a:lnTo>
                      <a:pt x="84264" y="117116"/>
                    </a:lnTo>
                    <a:lnTo>
                      <a:pt x="84264" y="117560"/>
                    </a:lnTo>
                    <a:lnTo>
                      <a:pt x="84264" y="117855"/>
                    </a:lnTo>
                    <a:lnTo>
                      <a:pt x="84184" y="118003"/>
                    </a:lnTo>
                    <a:lnTo>
                      <a:pt x="84104" y="118151"/>
                    </a:lnTo>
                    <a:lnTo>
                      <a:pt x="83863" y="118373"/>
                    </a:lnTo>
                    <a:lnTo>
                      <a:pt x="83863" y="118299"/>
                    </a:lnTo>
                    <a:lnTo>
                      <a:pt x="83863" y="118151"/>
                    </a:lnTo>
                    <a:lnTo>
                      <a:pt x="83783" y="118003"/>
                    </a:lnTo>
                    <a:lnTo>
                      <a:pt x="83783" y="117855"/>
                    </a:lnTo>
                    <a:lnTo>
                      <a:pt x="83622" y="118003"/>
                    </a:lnTo>
                    <a:lnTo>
                      <a:pt x="83462" y="118151"/>
                    </a:lnTo>
                    <a:lnTo>
                      <a:pt x="83342" y="118373"/>
                    </a:lnTo>
                    <a:lnTo>
                      <a:pt x="83021" y="118669"/>
                    </a:lnTo>
                    <a:lnTo>
                      <a:pt x="82620" y="118964"/>
                    </a:lnTo>
                    <a:lnTo>
                      <a:pt x="82339" y="118817"/>
                    </a:lnTo>
                    <a:lnTo>
                      <a:pt x="81858" y="118521"/>
                    </a:lnTo>
                    <a:lnTo>
                      <a:pt x="81336" y="118373"/>
                    </a:lnTo>
                    <a:lnTo>
                      <a:pt x="80695" y="118669"/>
                    </a:lnTo>
                    <a:lnTo>
                      <a:pt x="80173" y="119260"/>
                    </a:lnTo>
                    <a:lnTo>
                      <a:pt x="79612" y="120000"/>
                    </a:lnTo>
                    <a:lnTo>
                      <a:pt x="79491" y="119704"/>
                    </a:lnTo>
                    <a:lnTo>
                      <a:pt x="79411" y="119260"/>
                    </a:lnTo>
                    <a:lnTo>
                      <a:pt x="79411" y="118817"/>
                    </a:lnTo>
                    <a:lnTo>
                      <a:pt x="79411" y="118373"/>
                    </a:lnTo>
                    <a:lnTo>
                      <a:pt x="79411" y="118003"/>
                    </a:lnTo>
                    <a:lnTo>
                      <a:pt x="79491" y="118003"/>
                    </a:lnTo>
                    <a:lnTo>
                      <a:pt x="79772" y="117707"/>
                    </a:lnTo>
                    <a:lnTo>
                      <a:pt x="80093" y="116820"/>
                    </a:lnTo>
                    <a:lnTo>
                      <a:pt x="80334" y="115563"/>
                    </a:lnTo>
                    <a:lnTo>
                      <a:pt x="80414" y="114158"/>
                    </a:lnTo>
                    <a:lnTo>
                      <a:pt x="80414" y="113715"/>
                    </a:lnTo>
                    <a:lnTo>
                      <a:pt x="80494" y="113419"/>
                    </a:lnTo>
                    <a:lnTo>
                      <a:pt x="80534" y="113123"/>
                    </a:lnTo>
                    <a:lnTo>
                      <a:pt x="80614" y="112975"/>
                    </a:lnTo>
                    <a:lnTo>
                      <a:pt x="80695" y="112902"/>
                    </a:lnTo>
                    <a:lnTo>
                      <a:pt x="80775" y="112754"/>
                    </a:lnTo>
                    <a:lnTo>
                      <a:pt x="80775" y="112606"/>
                    </a:lnTo>
                    <a:lnTo>
                      <a:pt x="80855" y="112310"/>
                    </a:lnTo>
                    <a:lnTo>
                      <a:pt x="80855" y="112014"/>
                    </a:lnTo>
                    <a:lnTo>
                      <a:pt x="80855" y="111719"/>
                    </a:lnTo>
                    <a:lnTo>
                      <a:pt x="81096" y="111719"/>
                    </a:lnTo>
                    <a:lnTo>
                      <a:pt x="81417" y="112014"/>
                    </a:lnTo>
                    <a:lnTo>
                      <a:pt x="81778" y="112310"/>
                    </a:lnTo>
                    <a:lnTo>
                      <a:pt x="82179" y="112754"/>
                    </a:lnTo>
                    <a:lnTo>
                      <a:pt x="82540" y="112754"/>
                    </a:lnTo>
                    <a:lnTo>
                      <a:pt x="82860" y="112606"/>
                    </a:lnTo>
                    <a:lnTo>
                      <a:pt x="82941" y="112162"/>
                    </a:lnTo>
                    <a:lnTo>
                      <a:pt x="82860" y="111719"/>
                    </a:lnTo>
                    <a:lnTo>
                      <a:pt x="82620" y="111053"/>
                    </a:lnTo>
                    <a:lnTo>
                      <a:pt x="82339" y="110166"/>
                    </a:lnTo>
                    <a:lnTo>
                      <a:pt x="82098" y="109353"/>
                    </a:lnTo>
                    <a:lnTo>
                      <a:pt x="81778" y="108613"/>
                    </a:lnTo>
                    <a:lnTo>
                      <a:pt x="81256" y="108170"/>
                    </a:lnTo>
                    <a:lnTo>
                      <a:pt x="80695" y="108170"/>
                    </a:lnTo>
                    <a:lnTo>
                      <a:pt x="80093" y="108317"/>
                    </a:lnTo>
                    <a:lnTo>
                      <a:pt x="79532" y="108170"/>
                    </a:lnTo>
                    <a:lnTo>
                      <a:pt x="78850" y="107726"/>
                    </a:lnTo>
                    <a:lnTo>
                      <a:pt x="78088" y="107504"/>
                    </a:lnTo>
                    <a:lnTo>
                      <a:pt x="77566" y="107652"/>
                    </a:lnTo>
                    <a:lnTo>
                      <a:pt x="77245" y="107208"/>
                    </a:lnTo>
                    <a:lnTo>
                      <a:pt x="77005" y="106913"/>
                    </a:lnTo>
                    <a:lnTo>
                      <a:pt x="76764" y="106617"/>
                    </a:lnTo>
                    <a:lnTo>
                      <a:pt x="76684" y="105878"/>
                    </a:lnTo>
                    <a:lnTo>
                      <a:pt x="76483" y="105212"/>
                    </a:lnTo>
                    <a:lnTo>
                      <a:pt x="76163" y="104177"/>
                    </a:lnTo>
                    <a:lnTo>
                      <a:pt x="76002" y="103216"/>
                    </a:lnTo>
                    <a:lnTo>
                      <a:pt x="75842" y="102476"/>
                    </a:lnTo>
                    <a:lnTo>
                      <a:pt x="75641" y="102329"/>
                    </a:lnTo>
                    <a:lnTo>
                      <a:pt x="75240" y="102255"/>
                    </a:lnTo>
                    <a:lnTo>
                      <a:pt x="74919" y="102255"/>
                    </a:lnTo>
                    <a:lnTo>
                      <a:pt x="74679" y="101959"/>
                    </a:lnTo>
                    <a:lnTo>
                      <a:pt x="74558" y="101219"/>
                    </a:lnTo>
                    <a:lnTo>
                      <a:pt x="74318" y="100480"/>
                    </a:lnTo>
                    <a:lnTo>
                      <a:pt x="73917" y="99815"/>
                    </a:lnTo>
                    <a:lnTo>
                      <a:pt x="73395" y="99519"/>
                    </a:lnTo>
                    <a:lnTo>
                      <a:pt x="72754" y="99223"/>
                    </a:lnTo>
                    <a:lnTo>
                      <a:pt x="72152" y="99075"/>
                    </a:lnTo>
                    <a:lnTo>
                      <a:pt x="71711" y="99075"/>
                    </a:lnTo>
                    <a:lnTo>
                      <a:pt x="71229" y="99371"/>
                    </a:lnTo>
                    <a:lnTo>
                      <a:pt x="70828" y="100258"/>
                    </a:lnTo>
                    <a:lnTo>
                      <a:pt x="70387" y="101219"/>
                    </a:lnTo>
                    <a:lnTo>
                      <a:pt x="69906" y="102107"/>
                    </a:lnTo>
                    <a:lnTo>
                      <a:pt x="69465" y="101811"/>
                    </a:lnTo>
                    <a:lnTo>
                      <a:pt x="68863" y="101515"/>
                    </a:lnTo>
                    <a:lnTo>
                      <a:pt x="68302" y="101367"/>
                    </a:lnTo>
                    <a:lnTo>
                      <a:pt x="67981" y="101663"/>
                    </a:lnTo>
                    <a:lnTo>
                      <a:pt x="67780" y="101959"/>
                    </a:lnTo>
                    <a:lnTo>
                      <a:pt x="67620" y="102107"/>
                    </a:lnTo>
                    <a:lnTo>
                      <a:pt x="67379" y="101959"/>
                    </a:lnTo>
                    <a:lnTo>
                      <a:pt x="67139" y="101811"/>
                    </a:lnTo>
                    <a:lnTo>
                      <a:pt x="66978" y="101515"/>
                    </a:lnTo>
                    <a:lnTo>
                      <a:pt x="66858" y="101219"/>
                    </a:lnTo>
                    <a:lnTo>
                      <a:pt x="66697" y="101072"/>
                    </a:lnTo>
                    <a:lnTo>
                      <a:pt x="66537" y="100924"/>
                    </a:lnTo>
                    <a:lnTo>
                      <a:pt x="66457" y="100924"/>
                    </a:lnTo>
                    <a:lnTo>
                      <a:pt x="66216" y="100924"/>
                    </a:lnTo>
                    <a:lnTo>
                      <a:pt x="66056" y="100924"/>
                    </a:lnTo>
                    <a:lnTo>
                      <a:pt x="65935" y="100776"/>
                    </a:lnTo>
                    <a:lnTo>
                      <a:pt x="65695" y="100406"/>
                    </a:lnTo>
                    <a:lnTo>
                      <a:pt x="65374" y="99963"/>
                    </a:lnTo>
                    <a:lnTo>
                      <a:pt x="64973" y="99963"/>
                    </a:lnTo>
                    <a:lnTo>
                      <a:pt x="64692" y="100110"/>
                    </a:lnTo>
                    <a:lnTo>
                      <a:pt x="64451" y="100406"/>
                    </a:lnTo>
                    <a:lnTo>
                      <a:pt x="64291" y="100406"/>
                    </a:lnTo>
                    <a:lnTo>
                      <a:pt x="64050" y="100258"/>
                    </a:lnTo>
                    <a:lnTo>
                      <a:pt x="63850" y="100110"/>
                    </a:lnTo>
                    <a:lnTo>
                      <a:pt x="63609" y="99815"/>
                    </a:lnTo>
                    <a:lnTo>
                      <a:pt x="63288" y="99667"/>
                    </a:lnTo>
                    <a:lnTo>
                      <a:pt x="63128" y="99371"/>
                    </a:lnTo>
                    <a:lnTo>
                      <a:pt x="63048" y="99223"/>
                    </a:lnTo>
                    <a:lnTo>
                      <a:pt x="63008" y="98927"/>
                    </a:lnTo>
                    <a:lnTo>
                      <a:pt x="63008" y="98558"/>
                    </a:lnTo>
                    <a:lnTo>
                      <a:pt x="63008" y="98262"/>
                    </a:lnTo>
                    <a:lnTo>
                      <a:pt x="62927" y="97966"/>
                    </a:lnTo>
                    <a:lnTo>
                      <a:pt x="62767" y="97670"/>
                    </a:lnTo>
                    <a:lnTo>
                      <a:pt x="62606" y="97523"/>
                    </a:lnTo>
                    <a:lnTo>
                      <a:pt x="62526" y="97670"/>
                    </a:lnTo>
                    <a:lnTo>
                      <a:pt x="62446" y="97670"/>
                    </a:lnTo>
                    <a:lnTo>
                      <a:pt x="62366" y="97966"/>
                    </a:lnTo>
                    <a:lnTo>
                      <a:pt x="62366" y="98114"/>
                    </a:lnTo>
                    <a:lnTo>
                      <a:pt x="62286" y="98410"/>
                    </a:lnTo>
                    <a:lnTo>
                      <a:pt x="62286" y="98706"/>
                    </a:lnTo>
                    <a:lnTo>
                      <a:pt x="62286" y="98780"/>
                    </a:lnTo>
                    <a:lnTo>
                      <a:pt x="62286" y="98780"/>
                    </a:lnTo>
                    <a:lnTo>
                      <a:pt x="25106" y="99223"/>
                    </a:lnTo>
                    <a:lnTo>
                      <a:pt x="24866" y="98410"/>
                    </a:lnTo>
                    <a:lnTo>
                      <a:pt x="24625" y="97523"/>
                    </a:lnTo>
                    <a:lnTo>
                      <a:pt x="24385" y="96931"/>
                    </a:lnTo>
                    <a:lnTo>
                      <a:pt x="24104" y="96857"/>
                    </a:lnTo>
                    <a:lnTo>
                      <a:pt x="23943" y="96857"/>
                    </a:lnTo>
                    <a:lnTo>
                      <a:pt x="23783" y="96709"/>
                    </a:lnTo>
                    <a:lnTo>
                      <a:pt x="23703" y="96561"/>
                    </a:lnTo>
                    <a:lnTo>
                      <a:pt x="23542" y="96414"/>
                    </a:lnTo>
                    <a:lnTo>
                      <a:pt x="23382" y="96266"/>
                    </a:lnTo>
                    <a:lnTo>
                      <a:pt x="23262" y="96118"/>
                    </a:lnTo>
                    <a:lnTo>
                      <a:pt x="23101" y="96266"/>
                    </a:lnTo>
                    <a:lnTo>
                      <a:pt x="22860" y="96266"/>
                    </a:lnTo>
                    <a:lnTo>
                      <a:pt x="22700" y="96266"/>
                    </a:lnTo>
                    <a:lnTo>
                      <a:pt x="22540" y="96266"/>
                    </a:lnTo>
                    <a:lnTo>
                      <a:pt x="22379" y="96266"/>
                    </a:lnTo>
                    <a:lnTo>
                      <a:pt x="22299" y="96118"/>
                    </a:lnTo>
                    <a:lnTo>
                      <a:pt x="22259" y="95822"/>
                    </a:lnTo>
                    <a:lnTo>
                      <a:pt x="22179" y="95378"/>
                    </a:lnTo>
                    <a:lnTo>
                      <a:pt x="22179" y="95157"/>
                    </a:lnTo>
                    <a:lnTo>
                      <a:pt x="22098" y="94713"/>
                    </a:lnTo>
                    <a:lnTo>
                      <a:pt x="21938" y="94417"/>
                    </a:lnTo>
                    <a:lnTo>
                      <a:pt x="21858" y="94269"/>
                    </a:lnTo>
                    <a:lnTo>
                      <a:pt x="21697" y="94417"/>
                    </a:lnTo>
                    <a:lnTo>
                      <a:pt x="21537" y="94565"/>
                    </a:lnTo>
                    <a:lnTo>
                      <a:pt x="21336" y="94565"/>
                    </a:lnTo>
                    <a:lnTo>
                      <a:pt x="21096" y="94417"/>
                    </a:lnTo>
                    <a:lnTo>
                      <a:pt x="20855" y="94269"/>
                    </a:lnTo>
                    <a:lnTo>
                      <a:pt x="20695" y="93974"/>
                    </a:lnTo>
                    <a:lnTo>
                      <a:pt x="20534" y="93678"/>
                    </a:lnTo>
                    <a:lnTo>
                      <a:pt x="20374" y="93382"/>
                    </a:lnTo>
                    <a:lnTo>
                      <a:pt x="20254" y="93012"/>
                    </a:lnTo>
                    <a:lnTo>
                      <a:pt x="20093" y="92717"/>
                    </a:lnTo>
                    <a:lnTo>
                      <a:pt x="19852" y="92717"/>
                    </a:lnTo>
                    <a:lnTo>
                      <a:pt x="19612" y="92717"/>
                    </a:lnTo>
                    <a:lnTo>
                      <a:pt x="19251" y="92717"/>
                    </a:lnTo>
                    <a:lnTo>
                      <a:pt x="18770" y="92421"/>
                    </a:lnTo>
                    <a:lnTo>
                      <a:pt x="18409" y="92125"/>
                    </a:lnTo>
                    <a:lnTo>
                      <a:pt x="18168" y="91682"/>
                    </a:lnTo>
                    <a:lnTo>
                      <a:pt x="18168" y="91460"/>
                    </a:lnTo>
                    <a:lnTo>
                      <a:pt x="18168" y="91164"/>
                    </a:lnTo>
                    <a:lnTo>
                      <a:pt x="18168" y="90868"/>
                    </a:lnTo>
                    <a:lnTo>
                      <a:pt x="18088" y="90573"/>
                    </a:lnTo>
                    <a:lnTo>
                      <a:pt x="18008" y="90425"/>
                    </a:lnTo>
                    <a:lnTo>
                      <a:pt x="17847" y="90277"/>
                    </a:lnTo>
                    <a:lnTo>
                      <a:pt x="17767" y="90277"/>
                    </a:lnTo>
                    <a:lnTo>
                      <a:pt x="17687" y="90129"/>
                    </a:lnTo>
                    <a:lnTo>
                      <a:pt x="17606" y="89833"/>
                    </a:lnTo>
                    <a:lnTo>
                      <a:pt x="17606" y="89611"/>
                    </a:lnTo>
                    <a:lnTo>
                      <a:pt x="17606" y="89316"/>
                    </a:lnTo>
                    <a:lnTo>
                      <a:pt x="17687" y="89168"/>
                    </a:lnTo>
                    <a:lnTo>
                      <a:pt x="17767" y="88872"/>
                    </a:lnTo>
                    <a:lnTo>
                      <a:pt x="17927" y="88872"/>
                    </a:lnTo>
                    <a:lnTo>
                      <a:pt x="18088" y="88872"/>
                    </a:lnTo>
                    <a:lnTo>
                      <a:pt x="18168" y="88724"/>
                    </a:lnTo>
                    <a:lnTo>
                      <a:pt x="18168" y="88428"/>
                    </a:lnTo>
                    <a:lnTo>
                      <a:pt x="18168" y="88280"/>
                    </a:lnTo>
                    <a:lnTo>
                      <a:pt x="18088" y="88133"/>
                    </a:lnTo>
                    <a:lnTo>
                      <a:pt x="18008" y="87911"/>
                    </a:lnTo>
                    <a:lnTo>
                      <a:pt x="17847" y="87763"/>
                    </a:lnTo>
                    <a:lnTo>
                      <a:pt x="17767" y="87615"/>
                    </a:lnTo>
                    <a:lnTo>
                      <a:pt x="17606" y="87319"/>
                    </a:lnTo>
                    <a:lnTo>
                      <a:pt x="17446" y="87024"/>
                    </a:lnTo>
                    <a:lnTo>
                      <a:pt x="17326" y="86728"/>
                    </a:lnTo>
                    <a:lnTo>
                      <a:pt x="17165" y="86580"/>
                    </a:lnTo>
                    <a:lnTo>
                      <a:pt x="17005" y="86432"/>
                    </a:lnTo>
                    <a:lnTo>
                      <a:pt x="16844" y="86284"/>
                    </a:lnTo>
                    <a:lnTo>
                      <a:pt x="16764" y="86432"/>
                    </a:lnTo>
                    <a:lnTo>
                      <a:pt x="16604" y="86728"/>
                    </a:lnTo>
                    <a:lnTo>
                      <a:pt x="16483" y="86728"/>
                    </a:lnTo>
                    <a:lnTo>
                      <a:pt x="16323" y="86728"/>
                    </a:lnTo>
                    <a:lnTo>
                      <a:pt x="16243" y="86432"/>
                    </a:lnTo>
                    <a:lnTo>
                      <a:pt x="16163" y="86284"/>
                    </a:lnTo>
                    <a:lnTo>
                      <a:pt x="16082" y="86062"/>
                    </a:lnTo>
                    <a:lnTo>
                      <a:pt x="16163" y="85619"/>
                    </a:lnTo>
                    <a:lnTo>
                      <a:pt x="16243" y="85323"/>
                    </a:lnTo>
                    <a:lnTo>
                      <a:pt x="16323" y="84879"/>
                    </a:lnTo>
                    <a:lnTo>
                      <a:pt x="16323" y="84584"/>
                    </a:lnTo>
                    <a:lnTo>
                      <a:pt x="16243" y="84362"/>
                    </a:lnTo>
                    <a:lnTo>
                      <a:pt x="16163" y="84214"/>
                    </a:lnTo>
                    <a:lnTo>
                      <a:pt x="16002" y="84066"/>
                    </a:lnTo>
                    <a:lnTo>
                      <a:pt x="15842" y="84214"/>
                    </a:lnTo>
                    <a:lnTo>
                      <a:pt x="15681" y="84436"/>
                    </a:lnTo>
                    <a:lnTo>
                      <a:pt x="15481" y="84584"/>
                    </a:lnTo>
                    <a:lnTo>
                      <a:pt x="15320" y="84731"/>
                    </a:lnTo>
                    <a:lnTo>
                      <a:pt x="15080" y="84731"/>
                    </a:lnTo>
                    <a:lnTo>
                      <a:pt x="14839" y="84584"/>
                    </a:lnTo>
                    <a:lnTo>
                      <a:pt x="14679" y="84362"/>
                    </a:lnTo>
                    <a:lnTo>
                      <a:pt x="14598" y="84066"/>
                    </a:lnTo>
                    <a:lnTo>
                      <a:pt x="14598" y="83770"/>
                    </a:lnTo>
                    <a:lnTo>
                      <a:pt x="14598" y="83327"/>
                    </a:lnTo>
                    <a:lnTo>
                      <a:pt x="14598" y="83031"/>
                    </a:lnTo>
                    <a:lnTo>
                      <a:pt x="14558" y="82735"/>
                    </a:lnTo>
                    <a:lnTo>
                      <a:pt x="14478" y="82513"/>
                    </a:lnTo>
                    <a:lnTo>
                      <a:pt x="14398" y="82365"/>
                    </a:lnTo>
                    <a:lnTo>
                      <a:pt x="14478" y="82218"/>
                    </a:lnTo>
                    <a:lnTo>
                      <a:pt x="14558" y="82070"/>
                    </a:lnTo>
                    <a:lnTo>
                      <a:pt x="14598" y="82070"/>
                    </a:lnTo>
                    <a:lnTo>
                      <a:pt x="14759" y="81922"/>
                    </a:lnTo>
                    <a:lnTo>
                      <a:pt x="14839" y="81774"/>
                    </a:lnTo>
                    <a:lnTo>
                      <a:pt x="14919" y="81774"/>
                    </a:lnTo>
                    <a:lnTo>
                      <a:pt x="14919" y="81626"/>
                    </a:lnTo>
                    <a:lnTo>
                      <a:pt x="14839" y="81330"/>
                    </a:lnTo>
                    <a:lnTo>
                      <a:pt x="14598" y="81035"/>
                    </a:lnTo>
                    <a:lnTo>
                      <a:pt x="14478" y="80813"/>
                    </a:lnTo>
                    <a:lnTo>
                      <a:pt x="14318" y="80517"/>
                    </a:lnTo>
                    <a:lnTo>
                      <a:pt x="14237" y="80221"/>
                    </a:lnTo>
                    <a:lnTo>
                      <a:pt x="14598" y="79630"/>
                    </a:lnTo>
                    <a:lnTo>
                      <a:pt x="14919" y="79334"/>
                    </a:lnTo>
                    <a:lnTo>
                      <a:pt x="15160" y="78964"/>
                    </a:lnTo>
                    <a:lnTo>
                      <a:pt x="15401" y="78521"/>
                    </a:lnTo>
                    <a:lnTo>
                      <a:pt x="15320" y="78077"/>
                    </a:lnTo>
                    <a:lnTo>
                      <a:pt x="15080" y="77634"/>
                    </a:lnTo>
                    <a:lnTo>
                      <a:pt x="14919" y="77264"/>
                    </a:lnTo>
                    <a:lnTo>
                      <a:pt x="14919" y="76672"/>
                    </a:lnTo>
                    <a:lnTo>
                      <a:pt x="15000" y="76081"/>
                    </a:lnTo>
                    <a:lnTo>
                      <a:pt x="15000" y="75637"/>
                    </a:lnTo>
                    <a:lnTo>
                      <a:pt x="14759" y="75120"/>
                    </a:lnTo>
                    <a:lnTo>
                      <a:pt x="14398" y="74676"/>
                    </a:lnTo>
                    <a:lnTo>
                      <a:pt x="13596" y="73937"/>
                    </a:lnTo>
                    <a:lnTo>
                      <a:pt x="12994" y="73567"/>
                    </a:lnTo>
                    <a:lnTo>
                      <a:pt x="12553" y="72975"/>
                    </a:lnTo>
                    <a:lnTo>
                      <a:pt x="12232" y="72236"/>
                    </a:lnTo>
                    <a:lnTo>
                      <a:pt x="11991" y="71423"/>
                    </a:lnTo>
                    <a:lnTo>
                      <a:pt x="11671" y="70240"/>
                    </a:lnTo>
                    <a:lnTo>
                      <a:pt x="11229" y="68835"/>
                    </a:lnTo>
                    <a:lnTo>
                      <a:pt x="10548" y="66987"/>
                    </a:lnTo>
                    <a:lnTo>
                      <a:pt x="9745" y="65582"/>
                    </a:lnTo>
                    <a:lnTo>
                      <a:pt x="9064" y="64473"/>
                    </a:lnTo>
                    <a:lnTo>
                      <a:pt x="8542" y="63438"/>
                    </a:lnTo>
                    <a:lnTo>
                      <a:pt x="8302" y="62772"/>
                    </a:lnTo>
                    <a:lnTo>
                      <a:pt x="8141" y="62181"/>
                    </a:lnTo>
                    <a:lnTo>
                      <a:pt x="7820" y="61885"/>
                    </a:lnTo>
                    <a:lnTo>
                      <a:pt x="7379" y="61737"/>
                    </a:lnTo>
                    <a:lnTo>
                      <a:pt x="6978" y="61885"/>
                    </a:lnTo>
                    <a:lnTo>
                      <a:pt x="6617" y="62181"/>
                    </a:lnTo>
                    <a:lnTo>
                      <a:pt x="6457" y="62624"/>
                    </a:lnTo>
                    <a:lnTo>
                      <a:pt x="6377" y="63142"/>
                    </a:lnTo>
                    <a:lnTo>
                      <a:pt x="6056" y="63585"/>
                    </a:lnTo>
                    <a:lnTo>
                      <a:pt x="5614" y="63881"/>
                    </a:lnTo>
                    <a:lnTo>
                      <a:pt x="5213" y="64325"/>
                    </a:lnTo>
                    <a:lnTo>
                      <a:pt x="5053" y="64473"/>
                    </a:lnTo>
                    <a:lnTo>
                      <a:pt x="4893" y="64473"/>
                    </a:lnTo>
                    <a:lnTo>
                      <a:pt x="4772" y="64325"/>
                    </a:lnTo>
                    <a:lnTo>
                      <a:pt x="4692" y="64177"/>
                    </a:lnTo>
                    <a:lnTo>
                      <a:pt x="4532" y="63881"/>
                    </a:lnTo>
                    <a:lnTo>
                      <a:pt x="4371" y="63438"/>
                    </a:lnTo>
                    <a:lnTo>
                      <a:pt x="4211" y="62994"/>
                    </a:lnTo>
                    <a:lnTo>
                      <a:pt x="3850" y="62329"/>
                    </a:lnTo>
                    <a:lnTo>
                      <a:pt x="3368" y="61589"/>
                    </a:lnTo>
                    <a:lnTo>
                      <a:pt x="2967" y="61072"/>
                    </a:lnTo>
                    <a:lnTo>
                      <a:pt x="2847" y="60628"/>
                    </a:lnTo>
                    <a:lnTo>
                      <a:pt x="2847" y="60332"/>
                    </a:lnTo>
                    <a:lnTo>
                      <a:pt x="2847" y="60036"/>
                    </a:lnTo>
                    <a:lnTo>
                      <a:pt x="2767" y="59741"/>
                    </a:lnTo>
                    <a:lnTo>
                      <a:pt x="2687" y="59445"/>
                    </a:lnTo>
                    <a:lnTo>
                      <a:pt x="2526" y="59371"/>
                    </a:lnTo>
                    <a:lnTo>
                      <a:pt x="2366" y="59223"/>
                    </a:lnTo>
                    <a:lnTo>
                      <a:pt x="2125" y="59223"/>
                    </a:lnTo>
                    <a:lnTo>
                      <a:pt x="1925" y="59371"/>
                    </a:lnTo>
                    <a:lnTo>
                      <a:pt x="1443" y="59593"/>
                    </a:lnTo>
                    <a:lnTo>
                      <a:pt x="1122" y="59593"/>
                    </a:lnTo>
                    <a:lnTo>
                      <a:pt x="922" y="59593"/>
                    </a:lnTo>
                    <a:lnTo>
                      <a:pt x="681" y="59741"/>
                    </a:lnTo>
                    <a:lnTo>
                      <a:pt x="601" y="59889"/>
                    </a:lnTo>
                    <a:lnTo>
                      <a:pt x="441" y="59889"/>
                    </a:lnTo>
                    <a:lnTo>
                      <a:pt x="360" y="59741"/>
                    </a:lnTo>
                    <a:lnTo>
                      <a:pt x="200" y="59741"/>
                    </a:lnTo>
                    <a:lnTo>
                      <a:pt x="40" y="59593"/>
                    </a:lnTo>
                    <a:lnTo>
                      <a:pt x="0" y="59445"/>
                    </a:lnTo>
                    <a:lnTo>
                      <a:pt x="0" y="59445"/>
                    </a:lnTo>
                    <a:lnTo>
                      <a:pt x="0" y="21293"/>
                    </a:lnTo>
                    <a:lnTo>
                      <a:pt x="601" y="21441"/>
                    </a:lnTo>
                    <a:lnTo>
                      <a:pt x="1283" y="21441"/>
                    </a:lnTo>
                    <a:lnTo>
                      <a:pt x="1925" y="21441"/>
                    </a:lnTo>
                    <a:lnTo>
                      <a:pt x="2286" y="21589"/>
                    </a:lnTo>
                    <a:lnTo>
                      <a:pt x="2446" y="21737"/>
                    </a:lnTo>
                    <a:lnTo>
                      <a:pt x="2606" y="22107"/>
                    </a:lnTo>
                    <a:lnTo>
                      <a:pt x="3048" y="22698"/>
                    </a:lnTo>
                    <a:lnTo>
                      <a:pt x="3689" y="23290"/>
                    </a:lnTo>
                    <a:lnTo>
                      <a:pt x="4371" y="23955"/>
                    </a:lnTo>
                    <a:lnTo>
                      <a:pt x="4973" y="24251"/>
                    </a:lnTo>
                    <a:lnTo>
                      <a:pt x="5614" y="24399"/>
                    </a:lnTo>
                    <a:lnTo>
                      <a:pt x="6377" y="24547"/>
                    </a:lnTo>
                    <a:lnTo>
                      <a:pt x="6898" y="24990"/>
                    </a:lnTo>
                    <a:lnTo>
                      <a:pt x="7379" y="25434"/>
                    </a:lnTo>
                    <a:lnTo>
                      <a:pt x="7700" y="25434"/>
                    </a:lnTo>
                    <a:lnTo>
                      <a:pt x="7740" y="25138"/>
                    </a:lnTo>
                    <a:lnTo>
                      <a:pt x="7700" y="24842"/>
                    </a:lnTo>
                    <a:lnTo>
                      <a:pt x="7620" y="24695"/>
                    </a:lnTo>
                    <a:lnTo>
                      <a:pt x="7379" y="24251"/>
                    </a:lnTo>
                    <a:lnTo>
                      <a:pt x="7139" y="23955"/>
                    </a:lnTo>
                    <a:lnTo>
                      <a:pt x="6978" y="23733"/>
                    </a:lnTo>
                    <a:lnTo>
                      <a:pt x="6978" y="23438"/>
                    </a:lnTo>
                    <a:lnTo>
                      <a:pt x="6978" y="23142"/>
                    </a:lnTo>
                    <a:lnTo>
                      <a:pt x="7139" y="22994"/>
                    </a:lnTo>
                    <a:lnTo>
                      <a:pt x="7299" y="22698"/>
                    </a:lnTo>
                    <a:lnTo>
                      <a:pt x="7540" y="22550"/>
                    </a:lnTo>
                    <a:lnTo>
                      <a:pt x="7820" y="22402"/>
                    </a:lnTo>
                    <a:lnTo>
                      <a:pt x="8061" y="22402"/>
                    </a:lnTo>
                    <a:lnTo>
                      <a:pt x="8382" y="22255"/>
                    </a:lnTo>
                    <a:lnTo>
                      <a:pt x="8622" y="22255"/>
                    </a:lnTo>
                    <a:lnTo>
                      <a:pt x="8743" y="22107"/>
                    </a:lnTo>
                    <a:lnTo>
                      <a:pt x="8903" y="21885"/>
                    </a:lnTo>
                    <a:lnTo>
                      <a:pt x="8903" y="21737"/>
                    </a:lnTo>
                    <a:lnTo>
                      <a:pt x="8983" y="21441"/>
                    </a:lnTo>
                    <a:lnTo>
                      <a:pt x="8983" y="21441"/>
                    </a:lnTo>
                    <a:lnTo>
                      <a:pt x="9144" y="21441"/>
                    </a:lnTo>
                    <a:lnTo>
                      <a:pt x="9304" y="21441"/>
                    </a:lnTo>
                    <a:lnTo>
                      <a:pt x="9465" y="21589"/>
                    </a:lnTo>
                    <a:lnTo>
                      <a:pt x="9625" y="21589"/>
                    </a:lnTo>
                    <a:lnTo>
                      <a:pt x="9705" y="21737"/>
                    </a:lnTo>
                    <a:lnTo>
                      <a:pt x="9745" y="21885"/>
                    </a:lnTo>
                    <a:lnTo>
                      <a:pt x="9705" y="21959"/>
                    </a:lnTo>
                    <a:lnTo>
                      <a:pt x="9625" y="22255"/>
                    </a:lnTo>
                    <a:lnTo>
                      <a:pt x="9625" y="22402"/>
                    </a:lnTo>
                    <a:lnTo>
                      <a:pt x="9625" y="22550"/>
                    </a:lnTo>
                    <a:lnTo>
                      <a:pt x="9745" y="22698"/>
                    </a:lnTo>
                    <a:lnTo>
                      <a:pt x="9826" y="22698"/>
                    </a:lnTo>
                    <a:lnTo>
                      <a:pt x="9986" y="22402"/>
                    </a:lnTo>
                    <a:lnTo>
                      <a:pt x="10066" y="22255"/>
                    </a:lnTo>
                    <a:lnTo>
                      <a:pt x="10227" y="22255"/>
                    </a:lnTo>
                    <a:lnTo>
                      <a:pt x="10307" y="22255"/>
                    </a:lnTo>
                    <a:lnTo>
                      <a:pt x="10467" y="22255"/>
                    </a:lnTo>
                    <a:lnTo>
                      <a:pt x="10628" y="22255"/>
                    </a:lnTo>
                    <a:lnTo>
                      <a:pt x="10748" y="22255"/>
                    </a:lnTo>
                    <a:lnTo>
                      <a:pt x="10909" y="22255"/>
                    </a:lnTo>
                    <a:lnTo>
                      <a:pt x="10909" y="22255"/>
                    </a:lnTo>
                    <a:lnTo>
                      <a:pt x="10989" y="22107"/>
                    </a:lnTo>
                    <a:lnTo>
                      <a:pt x="10909" y="21959"/>
                    </a:lnTo>
                    <a:lnTo>
                      <a:pt x="10909" y="21589"/>
                    </a:lnTo>
                    <a:lnTo>
                      <a:pt x="11149" y="21293"/>
                    </a:lnTo>
                    <a:lnTo>
                      <a:pt x="11470" y="21146"/>
                    </a:lnTo>
                    <a:lnTo>
                      <a:pt x="11911" y="20850"/>
                    </a:lnTo>
                    <a:lnTo>
                      <a:pt x="12473" y="20554"/>
                    </a:lnTo>
                    <a:lnTo>
                      <a:pt x="13074" y="20036"/>
                    </a:lnTo>
                    <a:lnTo>
                      <a:pt x="13596" y="19593"/>
                    </a:lnTo>
                    <a:lnTo>
                      <a:pt x="14157" y="19149"/>
                    </a:lnTo>
                    <a:lnTo>
                      <a:pt x="14558" y="19149"/>
                    </a:lnTo>
                    <a:lnTo>
                      <a:pt x="14759" y="19149"/>
                    </a:lnTo>
                    <a:lnTo>
                      <a:pt x="14919" y="19149"/>
                    </a:lnTo>
                    <a:lnTo>
                      <a:pt x="15160" y="19149"/>
                    </a:lnTo>
                    <a:lnTo>
                      <a:pt x="15320" y="19149"/>
                    </a:lnTo>
                    <a:lnTo>
                      <a:pt x="15521" y="19149"/>
                    </a:lnTo>
                    <a:lnTo>
                      <a:pt x="15601" y="19149"/>
                    </a:lnTo>
                    <a:lnTo>
                      <a:pt x="15681" y="19149"/>
                    </a:lnTo>
                    <a:lnTo>
                      <a:pt x="15681" y="19445"/>
                    </a:lnTo>
                    <a:lnTo>
                      <a:pt x="15481" y="19889"/>
                    </a:lnTo>
                    <a:lnTo>
                      <a:pt x="14919" y="20406"/>
                    </a:lnTo>
                    <a:lnTo>
                      <a:pt x="14237" y="20998"/>
                    </a:lnTo>
                    <a:lnTo>
                      <a:pt x="13596" y="21293"/>
                    </a:lnTo>
                    <a:lnTo>
                      <a:pt x="13074" y="21589"/>
                    </a:lnTo>
                    <a:lnTo>
                      <a:pt x="12553" y="22107"/>
                    </a:lnTo>
                    <a:lnTo>
                      <a:pt x="11911" y="22846"/>
                    </a:lnTo>
                    <a:lnTo>
                      <a:pt x="11390" y="23585"/>
                    </a:lnTo>
                    <a:lnTo>
                      <a:pt x="10989" y="23955"/>
                    </a:lnTo>
                    <a:lnTo>
                      <a:pt x="10828" y="24251"/>
                    </a:lnTo>
                    <a:lnTo>
                      <a:pt x="10668" y="24399"/>
                    </a:lnTo>
                    <a:lnTo>
                      <a:pt x="10548" y="24695"/>
                    </a:lnTo>
                    <a:lnTo>
                      <a:pt x="10467" y="24842"/>
                    </a:lnTo>
                    <a:lnTo>
                      <a:pt x="10387" y="25138"/>
                    </a:lnTo>
                    <a:lnTo>
                      <a:pt x="10467" y="25286"/>
                    </a:lnTo>
                    <a:lnTo>
                      <a:pt x="10548" y="25434"/>
                    </a:lnTo>
                    <a:lnTo>
                      <a:pt x="10668" y="25434"/>
                    </a:lnTo>
                    <a:lnTo>
                      <a:pt x="10989" y="25434"/>
                    </a:lnTo>
                    <a:lnTo>
                      <a:pt x="11229" y="25286"/>
                    </a:lnTo>
                    <a:lnTo>
                      <a:pt x="11470" y="24990"/>
                    </a:lnTo>
                    <a:lnTo>
                      <a:pt x="11550" y="24695"/>
                    </a:lnTo>
                    <a:lnTo>
                      <a:pt x="11550" y="24251"/>
                    </a:lnTo>
                    <a:lnTo>
                      <a:pt x="11671" y="23807"/>
                    </a:lnTo>
                    <a:lnTo>
                      <a:pt x="12072" y="23438"/>
                    </a:lnTo>
                    <a:lnTo>
                      <a:pt x="12553" y="22846"/>
                    </a:lnTo>
                    <a:lnTo>
                      <a:pt x="13074" y="22402"/>
                    </a:lnTo>
                    <a:lnTo>
                      <a:pt x="13475" y="22107"/>
                    </a:lnTo>
                    <a:lnTo>
                      <a:pt x="13676" y="22255"/>
                    </a:lnTo>
                    <a:lnTo>
                      <a:pt x="13756" y="22550"/>
                    </a:lnTo>
                    <a:lnTo>
                      <a:pt x="14077" y="22550"/>
                    </a:lnTo>
                    <a:lnTo>
                      <a:pt x="14478" y="22255"/>
                    </a:lnTo>
                    <a:lnTo>
                      <a:pt x="14919" y="21441"/>
                    </a:lnTo>
                    <a:lnTo>
                      <a:pt x="15481" y="20702"/>
                    </a:lnTo>
                    <a:lnTo>
                      <a:pt x="15922" y="20406"/>
                    </a:lnTo>
                    <a:lnTo>
                      <a:pt x="16163" y="20702"/>
                    </a:lnTo>
                    <a:lnTo>
                      <a:pt x="16243" y="20998"/>
                    </a:lnTo>
                    <a:lnTo>
                      <a:pt x="16323" y="21146"/>
                    </a:lnTo>
                    <a:lnTo>
                      <a:pt x="16403" y="21146"/>
                    </a:lnTo>
                    <a:lnTo>
                      <a:pt x="16524" y="21146"/>
                    </a:lnTo>
                    <a:lnTo>
                      <a:pt x="16684" y="20998"/>
                    </a:lnTo>
                    <a:lnTo>
                      <a:pt x="16844" y="20702"/>
                    </a:lnTo>
                    <a:lnTo>
                      <a:pt x="17005" y="20406"/>
                    </a:lnTo>
                    <a:lnTo>
                      <a:pt x="17165" y="20184"/>
                    </a:lnTo>
                    <a:lnTo>
                      <a:pt x="17245" y="19741"/>
                    </a:lnTo>
                    <a:lnTo>
                      <a:pt x="17245" y="19445"/>
                    </a:lnTo>
                    <a:lnTo>
                      <a:pt x="17245" y="19297"/>
                    </a:lnTo>
                    <a:lnTo>
                      <a:pt x="17326" y="19149"/>
                    </a:lnTo>
                    <a:lnTo>
                      <a:pt x="17406" y="19001"/>
                    </a:lnTo>
                    <a:lnTo>
                      <a:pt x="17446" y="19001"/>
                    </a:lnTo>
                    <a:lnTo>
                      <a:pt x="17606" y="19001"/>
                    </a:lnTo>
                    <a:lnTo>
                      <a:pt x="17687" y="18853"/>
                    </a:lnTo>
                    <a:lnTo>
                      <a:pt x="17767" y="18853"/>
                    </a:lnTo>
                    <a:lnTo>
                      <a:pt x="17847" y="18853"/>
                    </a:lnTo>
                    <a:lnTo>
                      <a:pt x="17927" y="18706"/>
                    </a:lnTo>
                    <a:lnTo>
                      <a:pt x="17927" y="18558"/>
                    </a:lnTo>
                    <a:lnTo>
                      <a:pt x="17847" y="18336"/>
                    </a:lnTo>
                    <a:lnTo>
                      <a:pt x="17767" y="18040"/>
                    </a:lnTo>
                    <a:lnTo>
                      <a:pt x="17606" y="17597"/>
                    </a:lnTo>
                    <a:lnTo>
                      <a:pt x="17526" y="17301"/>
                    </a:lnTo>
                    <a:lnTo>
                      <a:pt x="17446" y="17005"/>
                    </a:lnTo>
                    <a:lnTo>
                      <a:pt x="17526" y="16857"/>
                    </a:lnTo>
                    <a:lnTo>
                      <a:pt x="17606" y="16857"/>
                    </a:lnTo>
                    <a:lnTo>
                      <a:pt x="17767" y="16857"/>
                    </a:lnTo>
                    <a:lnTo>
                      <a:pt x="17927" y="16857"/>
                    </a:lnTo>
                    <a:lnTo>
                      <a:pt x="18088" y="17153"/>
                    </a:lnTo>
                    <a:lnTo>
                      <a:pt x="18328" y="17301"/>
                    </a:lnTo>
                    <a:lnTo>
                      <a:pt x="18529" y="17597"/>
                    </a:lnTo>
                    <a:lnTo>
                      <a:pt x="18930" y="18410"/>
                    </a:lnTo>
                    <a:lnTo>
                      <a:pt x="19331" y="19741"/>
                    </a:lnTo>
                    <a:lnTo>
                      <a:pt x="19692" y="20998"/>
                    </a:lnTo>
                    <a:lnTo>
                      <a:pt x="20093" y="22107"/>
                    </a:lnTo>
                    <a:lnTo>
                      <a:pt x="20534" y="22550"/>
                    </a:lnTo>
                    <a:lnTo>
                      <a:pt x="21096" y="22107"/>
                    </a:lnTo>
                    <a:lnTo>
                      <a:pt x="21457" y="21293"/>
                    </a:lnTo>
                    <a:lnTo>
                      <a:pt x="21778" y="20258"/>
                    </a:lnTo>
                    <a:lnTo>
                      <a:pt x="22098" y="19297"/>
                    </a:lnTo>
                    <a:lnTo>
                      <a:pt x="22379" y="19001"/>
                    </a:lnTo>
                    <a:lnTo>
                      <a:pt x="22540" y="19149"/>
                    </a:lnTo>
                    <a:lnTo>
                      <a:pt x="22620" y="19297"/>
                    </a:lnTo>
                    <a:lnTo>
                      <a:pt x="22700" y="19593"/>
                    </a:lnTo>
                    <a:lnTo>
                      <a:pt x="22700" y="19889"/>
                    </a:lnTo>
                    <a:lnTo>
                      <a:pt x="22700" y="20258"/>
                    </a:lnTo>
                    <a:lnTo>
                      <a:pt x="22700" y="20554"/>
                    </a:lnTo>
                    <a:lnTo>
                      <a:pt x="22780" y="20702"/>
                    </a:lnTo>
                    <a:lnTo>
                      <a:pt x="22860" y="20998"/>
                    </a:lnTo>
                    <a:lnTo>
                      <a:pt x="22860" y="20998"/>
                    </a:lnTo>
                    <a:lnTo>
                      <a:pt x="22860" y="21146"/>
                    </a:lnTo>
                    <a:lnTo>
                      <a:pt x="22860" y="21441"/>
                    </a:lnTo>
                    <a:lnTo>
                      <a:pt x="22780" y="21589"/>
                    </a:lnTo>
                    <a:lnTo>
                      <a:pt x="22700" y="21885"/>
                    </a:lnTo>
                    <a:lnTo>
                      <a:pt x="22620" y="21959"/>
                    </a:lnTo>
                    <a:lnTo>
                      <a:pt x="22540" y="22255"/>
                    </a:lnTo>
                    <a:lnTo>
                      <a:pt x="22540" y="22402"/>
                    </a:lnTo>
                    <a:lnTo>
                      <a:pt x="22620" y="22550"/>
                    </a:lnTo>
                    <a:lnTo>
                      <a:pt x="22780" y="22550"/>
                    </a:lnTo>
                    <a:lnTo>
                      <a:pt x="23302" y="22550"/>
                    </a:lnTo>
                    <a:lnTo>
                      <a:pt x="23703" y="22402"/>
                    </a:lnTo>
                    <a:lnTo>
                      <a:pt x="24104" y="22107"/>
                    </a:lnTo>
                    <a:lnTo>
                      <a:pt x="24304" y="21441"/>
                    </a:lnTo>
                    <a:lnTo>
                      <a:pt x="24705" y="20850"/>
                    </a:lnTo>
                    <a:lnTo>
                      <a:pt x="25307" y="20554"/>
                    </a:lnTo>
                    <a:lnTo>
                      <a:pt x="26029" y="20554"/>
                    </a:lnTo>
                    <a:lnTo>
                      <a:pt x="26791" y="20702"/>
                    </a:lnTo>
                    <a:lnTo>
                      <a:pt x="27393" y="21293"/>
                    </a:lnTo>
                    <a:lnTo>
                      <a:pt x="28315" y="22255"/>
                    </a:lnTo>
                    <a:lnTo>
                      <a:pt x="29237" y="22698"/>
                    </a:lnTo>
                    <a:lnTo>
                      <a:pt x="30040" y="22994"/>
                    </a:lnTo>
                    <a:lnTo>
                      <a:pt x="30481" y="23142"/>
                    </a:lnTo>
                    <a:lnTo>
                      <a:pt x="30882" y="23438"/>
                    </a:lnTo>
                    <a:lnTo>
                      <a:pt x="31323" y="23733"/>
                    </a:lnTo>
                    <a:lnTo>
                      <a:pt x="32005" y="24103"/>
                    </a:lnTo>
                    <a:lnTo>
                      <a:pt x="32807" y="24399"/>
                    </a:lnTo>
                    <a:lnTo>
                      <a:pt x="33409" y="24695"/>
                    </a:lnTo>
                    <a:lnTo>
                      <a:pt x="33890" y="24695"/>
                    </a:lnTo>
                    <a:lnTo>
                      <a:pt x="34010" y="24399"/>
                    </a:lnTo>
                    <a:lnTo>
                      <a:pt x="34090" y="24103"/>
                    </a:lnTo>
                    <a:lnTo>
                      <a:pt x="34572" y="24251"/>
                    </a:lnTo>
                    <a:lnTo>
                      <a:pt x="35093" y="24399"/>
                    </a:lnTo>
                    <a:lnTo>
                      <a:pt x="35655" y="24842"/>
                    </a:lnTo>
                    <a:lnTo>
                      <a:pt x="36176" y="25434"/>
                    </a:lnTo>
                    <a:lnTo>
                      <a:pt x="36417" y="25804"/>
                    </a:lnTo>
                    <a:lnTo>
                      <a:pt x="36577" y="26099"/>
                    </a:lnTo>
                    <a:lnTo>
                      <a:pt x="36737" y="26543"/>
                    </a:lnTo>
                    <a:lnTo>
                      <a:pt x="36858" y="26839"/>
                    </a:lnTo>
                    <a:lnTo>
                      <a:pt x="36858" y="27134"/>
                    </a:lnTo>
                    <a:lnTo>
                      <a:pt x="36858" y="27282"/>
                    </a:lnTo>
                    <a:lnTo>
                      <a:pt x="36818" y="27282"/>
                    </a:lnTo>
                    <a:lnTo>
                      <a:pt x="36657" y="27282"/>
                    </a:lnTo>
                    <a:lnTo>
                      <a:pt x="36336" y="27356"/>
                    </a:lnTo>
                    <a:lnTo>
                      <a:pt x="35815" y="27652"/>
                    </a:lnTo>
                    <a:lnTo>
                      <a:pt x="35414" y="28096"/>
                    </a:lnTo>
                    <a:lnTo>
                      <a:pt x="35093" y="28687"/>
                    </a:lnTo>
                    <a:lnTo>
                      <a:pt x="35173" y="29205"/>
                    </a:lnTo>
                    <a:lnTo>
                      <a:pt x="35655" y="29648"/>
                    </a:lnTo>
                    <a:lnTo>
                      <a:pt x="36417" y="29796"/>
                    </a:lnTo>
                    <a:lnTo>
                      <a:pt x="37339" y="29944"/>
                    </a:lnTo>
                    <a:lnTo>
                      <a:pt x="38262" y="29944"/>
                    </a:lnTo>
                    <a:lnTo>
                      <a:pt x="39104" y="29648"/>
                    </a:lnTo>
                    <a:lnTo>
                      <a:pt x="40187" y="29500"/>
                    </a:lnTo>
                    <a:lnTo>
                      <a:pt x="41029" y="29205"/>
                    </a:lnTo>
                    <a:lnTo>
                      <a:pt x="41671" y="28983"/>
                    </a:lnTo>
                    <a:lnTo>
                      <a:pt x="41871" y="28835"/>
                    </a:lnTo>
                    <a:lnTo>
                      <a:pt x="42032" y="28687"/>
                    </a:lnTo>
                    <a:lnTo>
                      <a:pt x="42192" y="28687"/>
                    </a:lnTo>
                    <a:lnTo>
                      <a:pt x="42352" y="28835"/>
                    </a:lnTo>
                    <a:lnTo>
                      <a:pt x="42513" y="28983"/>
                    </a:lnTo>
                    <a:lnTo>
                      <a:pt x="42673" y="29205"/>
                    </a:lnTo>
                    <a:lnTo>
                      <a:pt x="42794" y="29500"/>
                    </a:lnTo>
                    <a:lnTo>
                      <a:pt x="42954" y="29648"/>
                    </a:lnTo>
                    <a:lnTo>
                      <a:pt x="43114" y="29796"/>
                    </a:lnTo>
                    <a:lnTo>
                      <a:pt x="43275" y="29796"/>
                    </a:lnTo>
                    <a:lnTo>
                      <a:pt x="43435" y="29648"/>
                    </a:lnTo>
                    <a:lnTo>
                      <a:pt x="43596" y="29648"/>
                    </a:lnTo>
                    <a:lnTo>
                      <a:pt x="43636" y="29796"/>
                    </a:lnTo>
                    <a:lnTo>
                      <a:pt x="43716" y="29796"/>
                    </a:lnTo>
                    <a:lnTo>
                      <a:pt x="43716" y="30092"/>
                    </a:lnTo>
                    <a:lnTo>
                      <a:pt x="43716" y="30240"/>
                    </a:lnTo>
                    <a:lnTo>
                      <a:pt x="43716" y="30388"/>
                    </a:lnTo>
                    <a:lnTo>
                      <a:pt x="43796" y="30388"/>
                    </a:lnTo>
                    <a:lnTo>
                      <a:pt x="43957" y="30388"/>
                    </a:lnTo>
                    <a:lnTo>
                      <a:pt x="44037" y="30536"/>
                    </a:lnTo>
                    <a:lnTo>
                      <a:pt x="44197" y="30536"/>
                    </a:lnTo>
                    <a:lnTo>
                      <a:pt x="44438" y="30831"/>
                    </a:lnTo>
                    <a:lnTo>
                      <a:pt x="44598" y="31053"/>
                    </a:lnTo>
                    <a:lnTo>
                      <a:pt x="44719" y="31349"/>
                    </a:lnTo>
                    <a:lnTo>
                      <a:pt x="44799" y="31792"/>
                    </a:lnTo>
                    <a:lnTo>
                      <a:pt x="44879" y="32088"/>
                    </a:lnTo>
                    <a:lnTo>
                      <a:pt x="44879" y="32384"/>
                    </a:lnTo>
                    <a:lnTo>
                      <a:pt x="44719" y="32680"/>
                    </a:lnTo>
                    <a:lnTo>
                      <a:pt x="44598" y="32754"/>
                    </a:lnTo>
                    <a:lnTo>
                      <a:pt x="44438" y="32902"/>
                    </a:lnTo>
                    <a:lnTo>
                      <a:pt x="44438" y="33049"/>
                    </a:lnTo>
                    <a:lnTo>
                      <a:pt x="44438" y="33197"/>
                    </a:lnTo>
                    <a:lnTo>
                      <a:pt x="44598" y="33345"/>
                    </a:lnTo>
                    <a:lnTo>
                      <a:pt x="44639" y="33493"/>
                    </a:lnTo>
                    <a:lnTo>
                      <a:pt x="44799" y="33641"/>
                    </a:lnTo>
                    <a:lnTo>
                      <a:pt x="44959" y="33789"/>
                    </a:lnTo>
                    <a:lnTo>
                      <a:pt x="45120" y="33789"/>
                    </a:lnTo>
                    <a:lnTo>
                      <a:pt x="45280" y="33789"/>
                    </a:lnTo>
                    <a:lnTo>
                      <a:pt x="45360" y="33641"/>
                    </a:lnTo>
                    <a:lnTo>
                      <a:pt x="45441" y="33493"/>
                    </a:lnTo>
                    <a:lnTo>
                      <a:pt x="45441" y="33197"/>
                    </a:lnTo>
                    <a:lnTo>
                      <a:pt x="45521" y="33049"/>
                    </a:lnTo>
                    <a:lnTo>
                      <a:pt x="45561" y="33049"/>
                    </a:lnTo>
                    <a:lnTo>
                      <a:pt x="45641" y="32902"/>
                    </a:lnTo>
                    <a:lnTo>
                      <a:pt x="45721" y="32902"/>
                    </a:lnTo>
                    <a:lnTo>
                      <a:pt x="45802" y="32902"/>
                    </a:lnTo>
                    <a:lnTo>
                      <a:pt x="45882" y="32902"/>
                    </a:lnTo>
                    <a:lnTo>
                      <a:pt x="45962" y="32754"/>
                    </a:lnTo>
                    <a:lnTo>
                      <a:pt x="45962" y="32680"/>
                    </a:lnTo>
                    <a:lnTo>
                      <a:pt x="45962" y="32384"/>
                    </a:lnTo>
                    <a:lnTo>
                      <a:pt x="45882" y="32088"/>
                    </a:lnTo>
                    <a:lnTo>
                      <a:pt x="45721" y="31645"/>
                    </a:lnTo>
                    <a:lnTo>
                      <a:pt x="45280" y="30240"/>
                    </a:lnTo>
                    <a:lnTo>
                      <a:pt x="45040" y="29205"/>
                    </a:lnTo>
                    <a:lnTo>
                      <a:pt x="45200" y="28539"/>
                    </a:lnTo>
                    <a:lnTo>
                      <a:pt x="45561" y="28096"/>
                    </a:lnTo>
                    <a:lnTo>
                      <a:pt x="46122" y="27948"/>
                    </a:lnTo>
                    <a:lnTo>
                      <a:pt x="46804" y="27504"/>
                    </a:lnTo>
                    <a:lnTo>
                      <a:pt x="47366" y="26987"/>
                    </a:lnTo>
                    <a:lnTo>
                      <a:pt x="47727" y="26543"/>
                    </a:lnTo>
                    <a:lnTo>
                      <a:pt x="47807" y="25951"/>
                    </a:lnTo>
                    <a:lnTo>
                      <a:pt x="47526" y="25951"/>
                    </a:lnTo>
                    <a:lnTo>
                      <a:pt x="47045" y="26247"/>
                    </a:lnTo>
                    <a:lnTo>
                      <a:pt x="46564" y="26839"/>
                    </a:lnTo>
                    <a:lnTo>
                      <a:pt x="45962" y="26987"/>
                    </a:lnTo>
                    <a:lnTo>
                      <a:pt x="45521" y="26987"/>
                    </a:lnTo>
                    <a:lnTo>
                      <a:pt x="45200" y="27282"/>
                    </a:lnTo>
                    <a:lnTo>
                      <a:pt x="45040" y="27504"/>
                    </a:lnTo>
                    <a:lnTo>
                      <a:pt x="44719" y="27652"/>
                    </a:lnTo>
                    <a:lnTo>
                      <a:pt x="44598" y="27652"/>
                    </a:lnTo>
                    <a:lnTo>
                      <a:pt x="44438" y="27652"/>
                    </a:lnTo>
                    <a:lnTo>
                      <a:pt x="44358" y="27652"/>
                    </a:lnTo>
                    <a:lnTo>
                      <a:pt x="44197" y="27652"/>
                    </a:lnTo>
                    <a:lnTo>
                      <a:pt x="44117" y="27504"/>
                    </a:lnTo>
                    <a:lnTo>
                      <a:pt x="44037" y="27356"/>
                    </a:lnTo>
                    <a:lnTo>
                      <a:pt x="44037" y="27134"/>
                    </a:lnTo>
                    <a:lnTo>
                      <a:pt x="44117" y="26691"/>
                    </a:lnTo>
                    <a:lnTo>
                      <a:pt x="44518" y="25951"/>
                    </a:lnTo>
                    <a:lnTo>
                      <a:pt x="45040" y="25656"/>
                    </a:lnTo>
                    <a:lnTo>
                      <a:pt x="45561" y="25434"/>
                    </a:lnTo>
                    <a:lnTo>
                      <a:pt x="46122" y="25138"/>
                    </a:lnTo>
                    <a:lnTo>
                      <a:pt x="46564" y="24695"/>
                    </a:lnTo>
                    <a:lnTo>
                      <a:pt x="47125" y="24547"/>
                    </a:lnTo>
                    <a:lnTo>
                      <a:pt x="47647" y="24399"/>
                    </a:lnTo>
                    <a:lnTo>
                      <a:pt x="48128" y="24547"/>
                    </a:lnTo>
                    <a:lnTo>
                      <a:pt x="48368" y="24990"/>
                    </a:lnTo>
                    <a:lnTo>
                      <a:pt x="48368" y="25286"/>
                    </a:lnTo>
                    <a:lnTo>
                      <a:pt x="48368" y="25582"/>
                    </a:lnTo>
                    <a:lnTo>
                      <a:pt x="48368" y="25804"/>
                    </a:lnTo>
                    <a:lnTo>
                      <a:pt x="48449" y="26099"/>
                    </a:lnTo>
                    <a:lnTo>
                      <a:pt x="48489" y="26395"/>
                    </a:lnTo>
                    <a:lnTo>
                      <a:pt x="48569" y="26691"/>
                    </a:lnTo>
                    <a:lnTo>
                      <a:pt x="48729" y="26839"/>
                    </a:lnTo>
                    <a:lnTo>
                      <a:pt x="49050" y="26987"/>
                    </a:lnTo>
                    <a:lnTo>
                      <a:pt x="49291" y="26987"/>
                    </a:lnTo>
                    <a:lnTo>
                      <a:pt x="49451" y="27134"/>
                    </a:lnTo>
                    <a:lnTo>
                      <a:pt x="49572" y="27282"/>
                    </a:lnTo>
                    <a:lnTo>
                      <a:pt x="49652" y="27504"/>
                    </a:lnTo>
                    <a:lnTo>
                      <a:pt x="49732" y="27652"/>
                    </a:lnTo>
                    <a:lnTo>
                      <a:pt x="49893" y="27800"/>
                    </a:lnTo>
                    <a:lnTo>
                      <a:pt x="50053" y="27948"/>
                    </a:lnTo>
                    <a:lnTo>
                      <a:pt x="50213" y="27948"/>
                    </a:lnTo>
                    <a:lnTo>
                      <a:pt x="50735" y="27948"/>
                    </a:lnTo>
                    <a:lnTo>
                      <a:pt x="51296" y="28096"/>
                    </a:lnTo>
                    <a:lnTo>
                      <a:pt x="51657" y="28687"/>
                    </a:lnTo>
                    <a:lnTo>
                      <a:pt x="52219" y="29205"/>
                    </a:lnTo>
                    <a:lnTo>
                      <a:pt x="52901" y="29648"/>
                    </a:lnTo>
                    <a:lnTo>
                      <a:pt x="53743" y="29500"/>
                    </a:lnTo>
                    <a:lnTo>
                      <a:pt x="54665" y="29205"/>
                    </a:lnTo>
                    <a:lnTo>
                      <a:pt x="55588" y="28983"/>
                    </a:lnTo>
                    <a:lnTo>
                      <a:pt x="56430" y="28983"/>
                    </a:lnTo>
                    <a:lnTo>
                      <a:pt x="56911" y="29131"/>
                    </a:lnTo>
                    <a:lnTo>
                      <a:pt x="57272" y="29205"/>
                    </a:lnTo>
                    <a:lnTo>
                      <a:pt x="57593" y="29205"/>
                    </a:lnTo>
                    <a:lnTo>
                      <a:pt x="57673" y="28983"/>
                    </a:lnTo>
                    <a:lnTo>
                      <a:pt x="57673" y="28687"/>
                    </a:lnTo>
                    <a:lnTo>
                      <a:pt x="57754" y="28539"/>
                    </a:lnTo>
                    <a:lnTo>
                      <a:pt x="57754" y="28243"/>
                    </a:lnTo>
                    <a:lnTo>
                      <a:pt x="57834" y="28096"/>
                    </a:lnTo>
                    <a:lnTo>
                      <a:pt x="57834" y="27800"/>
                    </a:lnTo>
                    <a:lnTo>
                      <a:pt x="57834" y="27652"/>
                    </a:lnTo>
                    <a:lnTo>
                      <a:pt x="57754" y="27356"/>
                    </a:lnTo>
                    <a:lnTo>
                      <a:pt x="57673" y="27134"/>
                    </a:lnTo>
                    <a:lnTo>
                      <a:pt x="57673" y="26839"/>
                    </a:lnTo>
                    <a:lnTo>
                      <a:pt x="57754" y="26691"/>
                    </a:lnTo>
                    <a:lnTo>
                      <a:pt x="57914" y="26543"/>
                    </a:lnTo>
                    <a:lnTo>
                      <a:pt x="58074" y="26543"/>
                    </a:lnTo>
                    <a:lnTo>
                      <a:pt x="58275" y="26691"/>
                    </a:lnTo>
                    <a:lnTo>
                      <a:pt x="58435" y="26839"/>
                    </a:lnTo>
                    <a:lnTo>
                      <a:pt x="58516" y="26839"/>
                    </a:lnTo>
                    <a:lnTo>
                      <a:pt x="58596" y="26691"/>
                    </a:lnTo>
                    <a:lnTo>
                      <a:pt x="58596" y="26543"/>
                    </a:lnTo>
                    <a:lnTo>
                      <a:pt x="58676" y="26395"/>
                    </a:lnTo>
                    <a:lnTo>
                      <a:pt x="58756" y="26247"/>
                    </a:lnTo>
                    <a:lnTo>
                      <a:pt x="58836" y="26099"/>
                    </a:lnTo>
                    <a:lnTo>
                      <a:pt x="58917" y="26099"/>
                    </a:lnTo>
                    <a:lnTo>
                      <a:pt x="58997" y="25951"/>
                    </a:lnTo>
                    <a:lnTo>
                      <a:pt x="59077" y="25804"/>
                    </a:lnTo>
                    <a:lnTo>
                      <a:pt x="58997" y="25656"/>
                    </a:lnTo>
                    <a:lnTo>
                      <a:pt x="58917" y="25582"/>
                    </a:lnTo>
                    <a:lnTo>
                      <a:pt x="58756" y="25286"/>
                    </a:lnTo>
                    <a:lnTo>
                      <a:pt x="58596" y="24990"/>
                    </a:lnTo>
                    <a:lnTo>
                      <a:pt x="58355" y="24842"/>
                    </a:lnTo>
                    <a:lnTo>
                      <a:pt x="58155" y="24695"/>
                    </a:lnTo>
                    <a:lnTo>
                      <a:pt x="57914" y="24695"/>
                    </a:lnTo>
                    <a:lnTo>
                      <a:pt x="57593" y="24547"/>
                    </a:lnTo>
                    <a:lnTo>
                      <a:pt x="57272" y="24547"/>
                    </a:lnTo>
                    <a:lnTo>
                      <a:pt x="56991" y="24399"/>
                    </a:lnTo>
                    <a:lnTo>
                      <a:pt x="56751" y="24103"/>
                    </a:lnTo>
                    <a:lnTo>
                      <a:pt x="56671" y="23955"/>
                    </a:lnTo>
                    <a:lnTo>
                      <a:pt x="56590" y="23733"/>
                    </a:lnTo>
                    <a:lnTo>
                      <a:pt x="56671" y="23438"/>
                    </a:lnTo>
                    <a:lnTo>
                      <a:pt x="56991" y="23142"/>
                    </a:lnTo>
                    <a:lnTo>
                      <a:pt x="57272" y="23142"/>
                    </a:lnTo>
                    <a:lnTo>
                      <a:pt x="57593" y="22994"/>
                    </a:lnTo>
                    <a:lnTo>
                      <a:pt x="57914" y="22550"/>
                    </a:lnTo>
                    <a:lnTo>
                      <a:pt x="58074" y="21737"/>
                    </a:lnTo>
                    <a:lnTo>
                      <a:pt x="58275" y="20702"/>
                    </a:lnTo>
                    <a:lnTo>
                      <a:pt x="58596" y="20258"/>
                    </a:lnTo>
                    <a:lnTo>
                      <a:pt x="58997" y="20184"/>
                    </a:lnTo>
                    <a:lnTo>
                      <a:pt x="59278" y="20406"/>
                    </a:lnTo>
                    <a:lnTo>
                      <a:pt x="59679" y="20998"/>
                    </a:lnTo>
                    <a:lnTo>
                      <a:pt x="60120" y="21589"/>
                    </a:lnTo>
                    <a:lnTo>
                      <a:pt x="60601" y="21737"/>
                    </a:lnTo>
                    <a:lnTo>
                      <a:pt x="61122" y="21589"/>
                    </a:lnTo>
                    <a:lnTo>
                      <a:pt x="61363" y="21589"/>
                    </a:lnTo>
                    <a:lnTo>
                      <a:pt x="61604" y="21589"/>
                    </a:lnTo>
                    <a:lnTo>
                      <a:pt x="61764" y="21737"/>
                    </a:lnTo>
                    <a:lnTo>
                      <a:pt x="61925" y="21885"/>
                    </a:lnTo>
                    <a:lnTo>
                      <a:pt x="62005" y="21959"/>
                    </a:lnTo>
                    <a:lnTo>
                      <a:pt x="62085" y="22255"/>
                    </a:lnTo>
                    <a:lnTo>
                      <a:pt x="62085" y="22402"/>
                    </a:lnTo>
                    <a:lnTo>
                      <a:pt x="61925" y="22402"/>
                    </a:lnTo>
                    <a:lnTo>
                      <a:pt x="61764" y="22550"/>
                    </a:lnTo>
                    <a:lnTo>
                      <a:pt x="61604" y="22550"/>
                    </a:lnTo>
                    <a:lnTo>
                      <a:pt x="61443" y="22402"/>
                    </a:lnTo>
                    <a:lnTo>
                      <a:pt x="61203" y="22402"/>
                    </a:lnTo>
                    <a:lnTo>
                      <a:pt x="61082" y="22402"/>
                    </a:lnTo>
                    <a:lnTo>
                      <a:pt x="61002" y="22550"/>
                    </a:lnTo>
                    <a:lnTo>
                      <a:pt x="60842" y="22698"/>
                    </a:lnTo>
                    <a:lnTo>
                      <a:pt x="60842" y="22846"/>
                    </a:lnTo>
                    <a:lnTo>
                      <a:pt x="60922" y="23142"/>
                    </a:lnTo>
                    <a:lnTo>
                      <a:pt x="61002" y="23290"/>
                    </a:lnTo>
                    <a:lnTo>
                      <a:pt x="61122" y="23438"/>
                    </a:lnTo>
                    <a:lnTo>
                      <a:pt x="61283" y="23290"/>
                    </a:lnTo>
                    <a:lnTo>
                      <a:pt x="61524" y="23290"/>
                    </a:lnTo>
                    <a:lnTo>
                      <a:pt x="61764" y="23142"/>
                    </a:lnTo>
                    <a:lnTo>
                      <a:pt x="61925" y="22994"/>
                    </a:lnTo>
                    <a:lnTo>
                      <a:pt x="62085" y="22994"/>
                    </a:lnTo>
                    <a:lnTo>
                      <a:pt x="62205" y="23142"/>
                    </a:lnTo>
                    <a:lnTo>
                      <a:pt x="62366" y="23290"/>
                    </a:lnTo>
                    <a:lnTo>
                      <a:pt x="62606" y="23585"/>
                    </a:lnTo>
                    <a:lnTo>
                      <a:pt x="62687" y="23807"/>
                    </a:lnTo>
                    <a:lnTo>
                      <a:pt x="62767" y="24251"/>
                    </a:lnTo>
                    <a:lnTo>
                      <a:pt x="62847" y="24547"/>
                    </a:lnTo>
                    <a:lnTo>
                      <a:pt x="62767" y="24842"/>
                    </a:lnTo>
                    <a:lnTo>
                      <a:pt x="62687" y="25138"/>
                    </a:lnTo>
                    <a:lnTo>
                      <a:pt x="62125" y="25582"/>
                    </a:lnTo>
                    <a:lnTo>
                      <a:pt x="61684" y="25582"/>
                    </a:lnTo>
                    <a:lnTo>
                      <a:pt x="61122" y="25434"/>
                    </a:lnTo>
                    <a:lnTo>
                      <a:pt x="61002" y="25434"/>
                    </a:lnTo>
                    <a:lnTo>
                      <a:pt x="60922" y="25582"/>
                    </a:lnTo>
                    <a:lnTo>
                      <a:pt x="60842" y="25656"/>
                    </a:lnTo>
                    <a:lnTo>
                      <a:pt x="60842" y="25804"/>
                    </a:lnTo>
                    <a:lnTo>
                      <a:pt x="60842" y="25951"/>
                    </a:lnTo>
                    <a:lnTo>
                      <a:pt x="60842" y="26099"/>
                    </a:lnTo>
                    <a:lnTo>
                      <a:pt x="60762" y="26247"/>
                    </a:lnTo>
                    <a:lnTo>
                      <a:pt x="60762" y="26395"/>
                    </a:lnTo>
                    <a:lnTo>
                      <a:pt x="60601" y="26395"/>
                    </a:lnTo>
                    <a:lnTo>
                      <a:pt x="60360" y="26395"/>
                    </a:lnTo>
                    <a:lnTo>
                      <a:pt x="60120" y="26395"/>
                    </a:lnTo>
                    <a:lnTo>
                      <a:pt x="59839" y="26247"/>
                    </a:lnTo>
                    <a:lnTo>
                      <a:pt x="59679" y="26247"/>
                    </a:lnTo>
                    <a:lnTo>
                      <a:pt x="59518" y="26247"/>
                    </a:lnTo>
                    <a:lnTo>
                      <a:pt x="59358" y="26247"/>
                    </a:lnTo>
                    <a:lnTo>
                      <a:pt x="59278" y="26247"/>
                    </a:lnTo>
                    <a:lnTo>
                      <a:pt x="59358" y="26395"/>
                    </a:lnTo>
                    <a:lnTo>
                      <a:pt x="59358" y="26691"/>
                    </a:lnTo>
                    <a:lnTo>
                      <a:pt x="59679" y="27134"/>
                    </a:lnTo>
                    <a:lnTo>
                      <a:pt x="60120" y="27356"/>
                    </a:lnTo>
                    <a:lnTo>
                      <a:pt x="60601" y="27504"/>
                    </a:lnTo>
                    <a:lnTo>
                      <a:pt x="61002" y="27504"/>
                    </a:lnTo>
                    <a:lnTo>
                      <a:pt x="61082" y="27504"/>
                    </a:lnTo>
                    <a:lnTo>
                      <a:pt x="61122" y="27652"/>
                    </a:lnTo>
                    <a:lnTo>
                      <a:pt x="61122" y="27800"/>
                    </a:lnTo>
                    <a:lnTo>
                      <a:pt x="61122" y="28096"/>
                    </a:lnTo>
                    <a:lnTo>
                      <a:pt x="61082" y="28391"/>
                    </a:lnTo>
                    <a:lnTo>
                      <a:pt x="61002" y="28687"/>
                    </a:lnTo>
                    <a:lnTo>
                      <a:pt x="60922" y="29131"/>
                    </a:lnTo>
                    <a:lnTo>
                      <a:pt x="60762" y="29353"/>
                    </a:lnTo>
                    <a:lnTo>
                      <a:pt x="60681" y="29944"/>
                    </a:lnTo>
                    <a:lnTo>
                      <a:pt x="60681" y="30388"/>
                    </a:lnTo>
                    <a:lnTo>
                      <a:pt x="60762" y="30683"/>
                    </a:lnTo>
                    <a:lnTo>
                      <a:pt x="60922" y="31053"/>
                    </a:lnTo>
                    <a:lnTo>
                      <a:pt x="61203" y="31201"/>
                    </a:lnTo>
                    <a:lnTo>
                      <a:pt x="61524" y="31497"/>
                    </a:lnTo>
                    <a:lnTo>
                      <a:pt x="61844" y="31645"/>
                    </a:lnTo>
                    <a:lnTo>
                      <a:pt x="62085" y="31645"/>
                    </a:lnTo>
                    <a:lnTo>
                      <a:pt x="62205" y="31497"/>
                    </a:lnTo>
                    <a:lnTo>
                      <a:pt x="62286" y="31201"/>
                    </a:lnTo>
                    <a:lnTo>
                      <a:pt x="62286" y="30905"/>
                    </a:lnTo>
                    <a:lnTo>
                      <a:pt x="62205" y="30536"/>
                    </a:lnTo>
                    <a:lnTo>
                      <a:pt x="62085" y="29944"/>
                    </a:lnTo>
                    <a:lnTo>
                      <a:pt x="61925" y="29205"/>
                    </a:lnTo>
                    <a:lnTo>
                      <a:pt x="61925" y="28687"/>
                    </a:lnTo>
                    <a:lnTo>
                      <a:pt x="62005" y="28243"/>
                    </a:lnTo>
                    <a:lnTo>
                      <a:pt x="62205" y="28096"/>
                    </a:lnTo>
                    <a:lnTo>
                      <a:pt x="62767" y="28243"/>
                    </a:lnTo>
                    <a:lnTo>
                      <a:pt x="63128" y="27948"/>
                    </a:lnTo>
                    <a:lnTo>
                      <a:pt x="63529" y="27134"/>
                    </a:lnTo>
                    <a:lnTo>
                      <a:pt x="63689" y="26839"/>
                    </a:lnTo>
                    <a:lnTo>
                      <a:pt x="63850" y="26543"/>
                    </a:lnTo>
                    <a:lnTo>
                      <a:pt x="64010" y="26395"/>
                    </a:lnTo>
                    <a:lnTo>
                      <a:pt x="64131" y="26395"/>
                    </a:lnTo>
                    <a:lnTo>
                      <a:pt x="64211" y="26247"/>
                    </a:lnTo>
                    <a:lnTo>
                      <a:pt x="64371" y="26099"/>
                    </a:lnTo>
                    <a:lnTo>
                      <a:pt x="64451" y="25951"/>
                    </a:lnTo>
                    <a:lnTo>
                      <a:pt x="64451" y="25656"/>
                    </a:lnTo>
                    <a:lnTo>
                      <a:pt x="64451" y="25286"/>
                    </a:lnTo>
                    <a:lnTo>
                      <a:pt x="64451" y="24842"/>
                    </a:lnTo>
                    <a:lnTo>
                      <a:pt x="64371" y="24399"/>
                    </a:lnTo>
                    <a:lnTo>
                      <a:pt x="64291" y="24103"/>
                    </a:lnTo>
                    <a:lnTo>
                      <a:pt x="64211" y="23807"/>
                    </a:lnTo>
                    <a:lnTo>
                      <a:pt x="64131" y="23807"/>
                    </a:lnTo>
                    <a:lnTo>
                      <a:pt x="64010" y="23955"/>
                    </a:lnTo>
                    <a:lnTo>
                      <a:pt x="63850" y="24251"/>
                    </a:lnTo>
                    <a:lnTo>
                      <a:pt x="63689" y="24842"/>
                    </a:lnTo>
                    <a:lnTo>
                      <a:pt x="63529" y="25138"/>
                    </a:lnTo>
                    <a:lnTo>
                      <a:pt x="63368" y="25434"/>
                    </a:lnTo>
                    <a:lnTo>
                      <a:pt x="63288" y="25582"/>
                    </a:lnTo>
                    <a:lnTo>
                      <a:pt x="63208" y="25434"/>
                    </a:lnTo>
                    <a:lnTo>
                      <a:pt x="63208" y="25138"/>
                    </a:lnTo>
                    <a:lnTo>
                      <a:pt x="63208" y="24842"/>
                    </a:lnTo>
                    <a:lnTo>
                      <a:pt x="63288" y="24695"/>
                    </a:lnTo>
                    <a:lnTo>
                      <a:pt x="63368" y="24399"/>
                    </a:lnTo>
                    <a:lnTo>
                      <a:pt x="63529" y="24251"/>
                    </a:lnTo>
                    <a:lnTo>
                      <a:pt x="63609" y="23955"/>
                    </a:lnTo>
                    <a:lnTo>
                      <a:pt x="63689" y="23733"/>
                    </a:lnTo>
                    <a:lnTo>
                      <a:pt x="63689" y="23438"/>
                    </a:lnTo>
                    <a:lnTo>
                      <a:pt x="63609" y="23142"/>
                    </a:lnTo>
                    <a:lnTo>
                      <a:pt x="63609" y="22846"/>
                    </a:lnTo>
                    <a:lnTo>
                      <a:pt x="63609" y="22698"/>
                    </a:lnTo>
                    <a:lnTo>
                      <a:pt x="63609" y="22550"/>
                    </a:lnTo>
                    <a:lnTo>
                      <a:pt x="63689" y="22550"/>
                    </a:lnTo>
                    <a:lnTo>
                      <a:pt x="63770" y="22402"/>
                    </a:lnTo>
                    <a:lnTo>
                      <a:pt x="63850" y="22402"/>
                    </a:lnTo>
                    <a:lnTo>
                      <a:pt x="63930" y="22255"/>
                    </a:lnTo>
                    <a:lnTo>
                      <a:pt x="63930" y="22255"/>
                    </a:lnTo>
                    <a:lnTo>
                      <a:pt x="63850" y="22107"/>
                    </a:lnTo>
                    <a:lnTo>
                      <a:pt x="63689" y="21885"/>
                    </a:lnTo>
                    <a:lnTo>
                      <a:pt x="63048" y="21441"/>
                    </a:lnTo>
                    <a:lnTo>
                      <a:pt x="62286" y="21146"/>
                    </a:lnTo>
                    <a:lnTo>
                      <a:pt x="61524" y="20702"/>
                    </a:lnTo>
                    <a:lnTo>
                      <a:pt x="60922" y="20184"/>
                    </a:lnTo>
                    <a:lnTo>
                      <a:pt x="60601" y="19297"/>
                    </a:lnTo>
                    <a:lnTo>
                      <a:pt x="60521" y="18558"/>
                    </a:lnTo>
                    <a:lnTo>
                      <a:pt x="60601" y="17892"/>
                    </a:lnTo>
                    <a:lnTo>
                      <a:pt x="60842" y="17301"/>
                    </a:lnTo>
                    <a:lnTo>
                      <a:pt x="61002" y="17005"/>
                    </a:lnTo>
                    <a:lnTo>
                      <a:pt x="61002" y="16709"/>
                    </a:lnTo>
                    <a:lnTo>
                      <a:pt x="61002" y="16635"/>
                    </a:lnTo>
                    <a:lnTo>
                      <a:pt x="60922" y="16487"/>
                    </a:lnTo>
                    <a:lnTo>
                      <a:pt x="60762" y="16340"/>
                    </a:lnTo>
                    <a:lnTo>
                      <a:pt x="60601" y="16044"/>
                    </a:lnTo>
                    <a:lnTo>
                      <a:pt x="60441" y="15452"/>
                    </a:lnTo>
                    <a:lnTo>
                      <a:pt x="60441" y="14639"/>
                    </a:lnTo>
                    <a:lnTo>
                      <a:pt x="60601" y="13752"/>
                    </a:lnTo>
                    <a:lnTo>
                      <a:pt x="60842" y="13308"/>
                    </a:lnTo>
                    <a:lnTo>
                      <a:pt x="61002" y="13308"/>
                    </a:lnTo>
                    <a:lnTo>
                      <a:pt x="61122" y="13456"/>
                    </a:lnTo>
                    <a:lnTo>
                      <a:pt x="61363" y="13604"/>
                    </a:lnTo>
                    <a:lnTo>
                      <a:pt x="61524" y="13752"/>
                    </a:lnTo>
                    <a:lnTo>
                      <a:pt x="61684" y="13752"/>
                    </a:lnTo>
                    <a:lnTo>
                      <a:pt x="61844" y="13900"/>
                    </a:lnTo>
                    <a:lnTo>
                      <a:pt x="61925" y="13752"/>
                    </a:lnTo>
                    <a:lnTo>
                      <a:pt x="62005" y="13604"/>
                    </a:lnTo>
                    <a:lnTo>
                      <a:pt x="62005" y="13308"/>
                    </a:lnTo>
                    <a:lnTo>
                      <a:pt x="61925" y="13086"/>
                    </a:lnTo>
                    <a:lnTo>
                      <a:pt x="61844" y="12791"/>
                    </a:lnTo>
                    <a:lnTo>
                      <a:pt x="61684" y="12643"/>
                    </a:lnTo>
                    <a:lnTo>
                      <a:pt x="61604" y="12347"/>
                    </a:lnTo>
                    <a:lnTo>
                      <a:pt x="61524" y="12199"/>
                    </a:lnTo>
                    <a:lnTo>
                      <a:pt x="61524" y="12051"/>
                    </a:lnTo>
                    <a:lnTo>
                      <a:pt x="61684" y="12051"/>
                    </a:lnTo>
                    <a:lnTo>
                      <a:pt x="61764" y="11903"/>
                    </a:lnTo>
                    <a:lnTo>
                      <a:pt x="61925" y="11903"/>
                    </a:lnTo>
                    <a:lnTo>
                      <a:pt x="62085" y="11756"/>
                    </a:lnTo>
                    <a:lnTo>
                      <a:pt x="62205" y="11608"/>
                    </a:lnTo>
                    <a:lnTo>
                      <a:pt x="62286" y="11312"/>
                    </a:lnTo>
                    <a:lnTo>
                      <a:pt x="62366" y="11090"/>
                    </a:lnTo>
                    <a:lnTo>
                      <a:pt x="62366" y="10646"/>
                    </a:lnTo>
                    <a:lnTo>
                      <a:pt x="62366" y="9463"/>
                    </a:lnTo>
                    <a:lnTo>
                      <a:pt x="62366" y="8650"/>
                    </a:lnTo>
                    <a:lnTo>
                      <a:pt x="62125" y="7763"/>
                    </a:lnTo>
                    <a:lnTo>
                      <a:pt x="61925" y="7393"/>
                    </a:lnTo>
                    <a:lnTo>
                      <a:pt x="61764" y="6950"/>
                    </a:lnTo>
                    <a:lnTo>
                      <a:pt x="61684" y="6210"/>
                    </a:lnTo>
                    <a:lnTo>
                      <a:pt x="61684" y="5101"/>
                    </a:lnTo>
                    <a:lnTo>
                      <a:pt x="61684" y="3844"/>
                    </a:lnTo>
                    <a:lnTo>
                      <a:pt x="61604" y="2957"/>
                    </a:lnTo>
                    <a:lnTo>
                      <a:pt x="61524" y="2365"/>
                    </a:lnTo>
                    <a:lnTo>
                      <a:pt x="61684" y="2144"/>
                    </a:lnTo>
                    <a:lnTo>
                      <a:pt x="61764" y="2144"/>
                    </a:lnTo>
                    <a:lnTo>
                      <a:pt x="61925" y="2292"/>
                    </a:lnTo>
                    <a:lnTo>
                      <a:pt x="62085" y="2292"/>
                    </a:lnTo>
                    <a:lnTo>
                      <a:pt x="62205" y="2365"/>
                    </a:lnTo>
                    <a:lnTo>
                      <a:pt x="62366" y="2513"/>
                    </a:lnTo>
                    <a:lnTo>
                      <a:pt x="62446" y="2513"/>
                    </a:lnTo>
                    <a:lnTo>
                      <a:pt x="62526" y="2365"/>
                    </a:lnTo>
                    <a:lnTo>
                      <a:pt x="62526" y="2144"/>
                    </a:lnTo>
                    <a:lnTo>
                      <a:pt x="62446" y="1848"/>
                    </a:lnTo>
                    <a:lnTo>
                      <a:pt x="62366" y="1700"/>
                    </a:lnTo>
                    <a:lnTo>
                      <a:pt x="62205" y="1552"/>
                    </a:lnTo>
                    <a:lnTo>
                      <a:pt x="62125" y="1256"/>
                    </a:lnTo>
                    <a:lnTo>
                      <a:pt x="62125" y="1109"/>
                    </a:lnTo>
                    <a:lnTo>
                      <a:pt x="62125" y="813"/>
                    </a:lnTo>
                    <a:lnTo>
                      <a:pt x="62606" y="591"/>
                    </a:lnTo>
                    <a:lnTo>
                      <a:pt x="63288" y="295"/>
                    </a:lnTo>
                    <a:lnTo>
                      <a:pt x="64211" y="0"/>
                    </a:lnTo>
                    <a:lnTo>
                      <a:pt x="64973"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35"/>
              <p:cNvSpPr/>
              <p:nvPr/>
            </p:nvSpPr>
            <p:spPr>
              <a:xfrm>
                <a:off x="3198813" y="273050"/>
                <a:ext cx="3481500" cy="1398600"/>
              </a:xfrm>
              <a:custGeom>
                <a:avLst/>
                <a:gdLst/>
                <a:ahLst/>
                <a:cxnLst/>
                <a:rect l="l" t="t" r="r" b="b"/>
                <a:pathLst>
                  <a:path w="120000" h="120000" extrusionOk="0">
                    <a:moveTo>
                      <a:pt x="51600" y="92077"/>
                    </a:moveTo>
                    <a:lnTo>
                      <a:pt x="52038" y="92349"/>
                    </a:lnTo>
                    <a:lnTo>
                      <a:pt x="52038" y="92894"/>
                    </a:lnTo>
                    <a:lnTo>
                      <a:pt x="52038" y="93575"/>
                    </a:lnTo>
                    <a:lnTo>
                      <a:pt x="52257" y="94120"/>
                    </a:lnTo>
                    <a:lnTo>
                      <a:pt x="52640" y="94665"/>
                    </a:lnTo>
                    <a:lnTo>
                      <a:pt x="53187" y="95209"/>
                    </a:lnTo>
                    <a:lnTo>
                      <a:pt x="53406" y="96027"/>
                    </a:lnTo>
                    <a:lnTo>
                      <a:pt x="53406" y="96980"/>
                    </a:lnTo>
                    <a:lnTo>
                      <a:pt x="52968" y="98342"/>
                    </a:lnTo>
                    <a:lnTo>
                      <a:pt x="52366" y="99160"/>
                    </a:lnTo>
                    <a:lnTo>
                      <a:pt x="51709" y="99841"/>
                    </a:lnTo>
                    <a:lnTo>
                      <a:pt x="51162" y="100385"/>
                    </a:lnTo>
                    <a:lnTo>
                      <a:pt x="50998" y="101203"/>
                    </a:lnTo>
                    <a:lnTo>
                      <a:pt x="50998" y="102020"/>
                    </a:lnTo>
                    <a:lnTo>
                      <a:pt x="51381" y="102837"/>
                    </a:lnTo>
                    <a:lnTo>
                      <a:pt x="52038" y="102837"/>
                    </a:lnTo>
                    <a:lnTo>
                      <a:pt x="52530" y="102837"/>
                    </a:lnTo>
                    <a:lnTo>
                      <a:pt x="53077" y="103246"/>
                    </a:lnTo>
                    <a:lnTo>
                      <a:pt x="53296" y="104335"/>
                    </a:lnTo>
                    <a:lnTo>
                      <a:pt x="53406" y="104880"/>
                    </a:lnTo>
                    <a:lnTo>
                      <a:pt x="53406" y="105425"/>
                    </a:lnTo>
                    <a:lnTo>
                      <a:pt x="53515" y="105425"/>
                    </a:lnTo>
                    <a:lnTo>
                      <a:pt x="53625" y="105425"/>
                    </a:lnTo>
                    <a:lnTo>
                      <a:pt x="53679" y="104880"/>
                    </a:lnTo>
                    <a:lnTo>
                      <a:pt x="53679" y="104335"/>
                    </a:lnTo>
                    <a:lnTo>
                      <a:pt x="53679" y="103791"/>
                    </a:lnTo>
                    <a:lnTo>
                      <a:pt x="53625" y="102973"/>
                    </a:lnTo>
                    <a:lnTo>
                      <a:pt x="53515" y="102565"/>
                    </a:lnTo>
                    <a:lnTo>
                      <a:pt x="53406" y="101748"/>
                    </a:lnTo>
                    <a:lnTo>
                      <a:pt x="53515" y="101475"/>
                    </a:lnTo>
                    <a:lnTo>
                      <a:pt x="53625" y="100930"/>
                    </a:lnTo>
                    <a:lnTo>
                      <a:pt x="53679" y="100930"/>
                    </a:lnTo>
                    <a:lnTo>
                      <a:pt x="53898" y="100658"/>
                    </a:lnTo>
                    <a:lnTo>
                      <a:pt x="54117" y="100658"/>
                    </a:lnTo>
                    <a:lnTo>
                      <a:pt x="54336" y="100930"/>
                    </a:lnTo>
                    <a:lnTo>
                      <a:pt x="54555" y="101203"/>
                    </a:lnTo>
                    <a:lnTo>
                      <a:pt x="54664" y="101748"/>
                    </a:lnTo>
                    <a:lnTo>
                      <a:pt x="54664" y="102292"/>
                    </a:lnTo>
                    <a:lnTo>
                      <a:pt x="54664" y="102973"/>
                    </a:lnTo>
                    <a:lnTo>
                      <a:pt x="54555" y="104608"/>
                    </a:lnTo>
                    <a:lnTo>
                      <a:pt x="54336" y="106651"/>
                    </a:lnTo>
                    <a:lnTo>
                      <a:pt x="54227" y="108830"/>
                    </a:lnTo>
                    <a:lnTo>
                      <a:pt x="53898" y="110874"/>
                    </a:lnTo>
                    <a:lnTo>
                      <a:pt x="53515" y="112780"/>
                    </a:lnTo>
                    <a:lnTo>
                      <a:pt x="52968" y="113734"/>
                    </a:lnTo>
                    <a:lnTo>
                      <a:pt x="52257" y="114279"/>
                    </a:lnTo>
                    <a:lnTo>
                      <a:pt x="51491" y="114279"/>
                    </a:lnTo>
                    <a:lnTo>
                      <a:pt x="50998" y="115096"/>
                    </a:lnTo>
                    <a:lnTo>
                      <a:pt x="50670" y="115913"/>
                    </a:lnTo>
                    <a:lnTo>
                      <a:pt x="50341" y="116594"/>
                    </a:lnTo>
                    <a:lnTo>
                      <a:pt x="50013" y="117139"/>
                    </a:lnTo>
                    <a:lnTo>
                      <a:pt x="49630" y="117139"/>
                    </a:lnTo>
                    <a:lnTo>
                      <a:pt x="48974" y="116322"/>
                    </a:lnTo>
                    <a:lnTo>
                      <a:pt x="48043" y="114551"/>
                    </a:lnTo>
                    <a:lnTo>
                      <a:pt x="47496" y="112917"/>
                    </a:lnTo>
                    <a:lnTo>
                      <a:pt x="47004" y="111146"/>
                    </a:lnTo>
                    <a:lnTo>
                      <a:pt x="46238" y="109784"/>
                    </a:lnTo>
                    <a:lnTo>
                      <a:pt x="45198" y="108830"/>
                    </a:lnTo>
                    <a:lnTo>
                      <a:pt x="44268" y="107741"/>
                    </a:lnTo>
                    <a:lnTo>
                      <a:pt x="43502" y="106379"/>
                    </a:lnTo>
                    <a:lnTo>
                      <a:pt x="43119" y="104880"/>
                    </a:lnTo>
                    <a:lnTo>
                      <a:pt x="43009" y="103518"/>
                    </a:lnTo>
                    <a:lnTo>
                      <a:pt x="43173" y="102565"/>
                    </a:lnTo>
                    <a:lnTo>
                      <a:pt x="43830" y="102020"/>
                    </a:lnTo>
                    <a:lnTo>
                      <a:pt x="44377" y="102020"/>
                    </a:lnTo>
                    <a:lnTo>
                      <a:pt x="44870" y="102837"/>
                    </a:lnTo>
                    <a:lnTo>
                      <a:pt x="45417" y="103791"/>
                    </a:lnTo>
                    <a:lnTo>
                      <a:pt x="45800" y="104608"/>
                    </a:lnTo>
                    <a:lnTo>
                      <a:pt x="46347" y="104880"/>
                    </a:lnTo>
                    <a:lnTo>
                      <a:pt x="46894" y="104335"/>
                    </a:lnTo>
                    <a:lnTo>
                      <a:pt x="47496" y="102837"/>
                    </a:lnTo>
                    <a:lnTo>
                      <a:pt x="47824" y="101203"/>
                    </a:lnTo>
                    <a:lnTo>
                      <a:pt x="47934" y="100113"/>
                    </a:lnTo>
                    <a:lnTo>
                      <a:pt x="47715" y="99704"/>
                    </a:lnTo>
                    <a:lnTo>
                      <a:pt x="47387" y="99432"/>
                    </a:lnTo>
                    <a:lnTo>
                      <a:pt x="46894" y="99432"/>
                    </a:lnTo>
                    <a:lnTo>
                      <a:pt x="46347" y="99432"/>
                    </a:lnTo>
                    <a:lnTo>
                      <a:pt x="45800" y="99160"/>
                    </a:lnTo>
                    <a:lnTo>
                      <a:pt x="45417" y="98887"/>
                    </a:lnTo>
                    <a:lnTo>
                      <a:pt x="45198" y="97525"/>
                    </a:lnTo>
                    <a:lnTo>
                      <a:pt x="45526" y="96299"/>
                    </a:lnTo>
                    <a:lnTo>
                      <a:pt x="46128" y="95209"/>
                    </a:lnTo>
                    <a:lnTo>
                      <a:pt x="47004" y="94665"/>
                    </a:lnTo>
                    <a:lnTo>
                      <a:pt x="47934" y="94392"/>
                    </a:lnTo>
                    <a:lnTo>
                      <a:pt x="48645" y="95209"/>
                    </a:lnTo>
                    <a:lnTo>
                      <a:pt x="48974" y="95754"/>
                    </a:lnTo>
                    <a:lnTo>
                      <a:pt x="49411" y="96027"/>
                    </a:lnTo>
                    <a:lnTo>
                      <a:pt x="49740" y="96027"/>
                    </a:lnTo>
                    <a:lnTo>
                      <a:pt x="49904" y="96027"/>
                    </a:lnTo>
                    <a:lnTo>
                      <a:pt x="50123" y="95754"/>
                    </a:lnTo>
                    <a:lnTo>
                      <a:pt x="50232" y="95482"/>
                    </a:lnTo>
                    <a:lnTo>
                      <a:pt x="50123" y="95209"/>
                    </a:lnTo>
                    <a:lnTo>
                      <a:pt x="50013" y="94665"/>
                    </a:lnTo>
                    <a:lnTo>
                      <a:pt x="49740" y="94120"/>
                    </a:lnTo>
                    <a:lnTo>
                      <a:pt x="49521" y="93575"/>
                    </a:lnTo>
                    <a:lnTo>
                      <a:pt x="49740" y="93166"/>
                    </a:lnTo>
                    <a:lnTo>
                      <a:pt x="50232" y="92622"/>
                    </a:lnTo>
                    <a:lnTo>
                      <a:pt x="50998" y="92077"/>
                    </a:lnTo>
                    <a:lnTo>
                      <a:pt x="51600" y="92077"/>
                    </a:lnTo>
                    <a:close/>
                    <a:moveTo>
                      <a:pt x="7879" y="88399"/>
                    </a:moveTo>
                    <a:lnTo>
                      <a:pt x="8317" y="88671"/>
                    </a:lnTo>
                    <a:lnTo>
                      <a:pt x="8700" y="89489"/>
                    </a:lnTo>
                    <a:lnTo>
                      <a:pt x="9466" y="90170"/>
                    </a:lnTo>
                    <a:lnTo>
                      <a:pt x="10396" y="90987"/>
                    </a:lnTo>
                    <a:lnTo>
                      <a:pt x="11272" y="91532"/>
                    </a:lnTo>
                    <a:lnTo>
                      <a:pt x="11983" y="91259"/>
                    </a:lnTo>
                    <a:lnTo>
                      <a:pt x="12093" y="90987"/>
                    </a:lnTo>
                    <a:lnTo>
                      <a:pt x="12311" y="90987"/>
                    </a:lnTo>
                    <a:lnTo>
                      <a:pt x="12311" y="91259"/>
                    </a:lnTo>
                    <a:lnTo>
                      <a:pt x="12421" y="91532"/>
                    </a:lnTo>
                    <a:lnTo>
                      <a:pt x="12421" y="91804"/>
                    </a:lnTo>
                    <a:lnTo>
                      <a:pt x="12421" y="92077"/>
                    </a:lnTo>
                    <a:lnTo>
                      <a:pt x="12421" y="92349"/>
                    </a:lnTo>
                    <a:lnTo>
                      <a:pt x="12530" y="92622"/>
                    </a:lnTo>
                    <a:lnTo>
                      <a:pt x="12530" y="92622"/>
                    </a:lnTo>
                    <a:lnTo>
                      <a:pt x="12694" y="92894"/>
                    </a:lnTo>
                    <a:lnTo>
                      <a:pt x="12804" y="92622"/>
                    </a:lnTo>
                    <a:lnTo>
                      <a:pt x="13132" y="92349"/>
                    </a:lnTo>
                    <a:lnTo>
                      <a:pt x="14281" y="91259"/>
                    </a:lnTo>
                    <a:lnTo>
                      <a:pt x="15430" y="91532"/>
                    </a:lnTo>
                    <a:lnTo>
                      <a:pt x="16798" y="93303"/>
                    </a:lnTo>
                    <a:lnTo>
                      <a:pt x="17674" y="94392"/>
                    </a:lnTo>
                    <a:lnTo>
                      <a:pt x="18495" y="95754"/>
                    </a:lnTo>
                    <a:lnTo>
                      <a:pt x="19042" y="96708"/>
                    </a:lnTo>
                    <a:lnTo>
                      <a:pt x="19261" y="97525"/>
                    </a:lnTo>
                    <a:lnTo>
                      <a:pt x="19151" y="98342"/>
                    </a:lnTo>
                    <a:lnTo>
                      <a:pt x="18604" y="99160"/>
                    </a:lnTo>
                    <a:lnTo>
                      <a:pt x="17674" y="100113"/>
                    </a:lnTo>
                    <a:lnTo>
                      <a:pt x="16525" y="101475"/>
                    </a:lnTo>
                    <a:lnTo>
                      <a:pt x="15266" y="102837"/>
                    </a:lnTo>
                    <a:lnTo>
                      <a:pt x="14062" y="103791"/>
                    </a:lnTo>
                    <a:lnTo>
                      <a:pt x="13242" y="104335"/>
                    </a:lnTo>
                    <a:lnTo>
                      <a:pt x="12640" y="105153"/>
                    </a:lnTo>
                    <a:lnTo>
                      <a:pt x="12421" y="106242"/>
                    </a:lnTo>
                    <a:lnTo>
                      <a:pt x="12311" y="107196"/>
                    </a:lnTo>
                    <a:lnTo>
                      <a:pt x="12202" y="108286"/>
                    </a:lnTo>
                    <a:lnTo>
                      <a:pt x="11764" y="108830"/>
                    </a:lnTo>
                    <a:lnTo>
                      <a:pt x="11162" y="109511"/>
                    </a:lnTo>
                    <a:lnTo>
                      <a:pt x="10506" y="110329"/>
                    </a:lnTo>
                    <a:lnTo>
                      <a:pt x="10177" y="111691"/>
                    </a:lnTo>
                    <a:lnTo>
                      <a:pt x="10068" y="113461"/>
                    </a:lnTo>
                    <a:lnTo>
                      <a:pt x="9904" y="115096"/>
                    </a:lnTo>
                    <a:lnTo>
                      <a:pt x="9575" y="116186"/>
                    </a:lnTo>
                    <a:lnTo>
                      <a:pt x="8919" y="116867"/>
                    </a:lnTo>
                    <a:lnTo>
                      <a:pt x="8317" y="116867"/>
                    </a:lnTo>
                    <a:lnTo>
                      <a:pt x="7660" y="116867"/>
                    </a:lnTo>
                    <a:lnTo>
                      <a:pt x="7387" y="117412"/>
                    </a:lnTo>
                    <a:lnTo>
                      <a:pt x="7058" y="117956"/>
                    </a:lnTo>
                    <a:lnTo>
                      <a:pt x="6511" y="117956"/>
                    </a:lnTo>
                    <a:lnTo>
                      <a:pt x="6183" y="118229"/>
                    </a:lnTo>
                    <a:lnTo>
                      <a:pt x="6019" y="118229"/>
                    </a:lnTo>
                    <a:lnTo>
                      <a:pt x="5800" y="118501"/>
                    </a:lnTo>
                    <a:lnTo>
                      <a:pt x="5800" y="119046"/>
                    </a:lnTo>
                    <a:lnTo>
                      <a:pt x="5690" y="119318"/>
                    </a:lnTo>
                    <a:lnTo>
                      <a:pt x="5581" y="119455"/>
                    </a:lnTo>
                    <a:lnTo>
                      <a:pt x="5581" y="119727"/>
                    </a:lnTo>
                    <a:lnTo>
                      <a:pt x="5471" y="120000"/>
                    </a:lnTo>
                    <a:lnTo>
                      <a:pt x="5253" y="120000"/>
                    </a:lnTo>
                    <a:lnTo>
                      <a:pt x="4815" y="119455"/>
                    </a:lnTo>
                    <a:lnTo>
                      <a:pt x="4432" y="118501"/>
                    </a:lnTo>
                    <a:lnTo>
                      <a:pt x="4103" y="116594"/>
                    </a:lnTo>
                    <a:lnTo>
                      <a:pt x="3775" y="115096"/>
                    </a:lnTo>
                    <a:lnTo>
                      <a:pt x="3283" y="113461"/>
                    </a:lnTo>
                    <a:lnTo>
                      <a:pt x="2626" y="112780"/>
                    </a:lnTo>
                    <a:lnTo>
                      <a:pt x="1915" y="112508"/>
                    </a:lnTo>
                    <a:lnTo>
                      <a:pt x="1149" y="112236"/>
                    </a:lnTo>
                    <a:lnTo>
                      <a:pt x="547" y="111691"/>
                    </a:lnTo>
                    <a:lnTo>
                      <a:pt x="109" y="111146"/>
                    </a:lnTo>
                    <a:lnTo>
                      <a:pt x="0" y="110329"/>
                    </a:lnTo>
                    <a:lnTo>
                      <a:pt x="328" y="108830"/>
                    </a:lnTo>
                    <a:lnTo>
                      <a:pt x="1149" y="106651"/>
                    </a:lnTo>
                    <a:lnTo>
                      <a:pt x="1805" y="104608"/>
                    </a:lnTo>
                    <a:lnTo>
                      <a:pt x="2079" y="102973"/>
                    </a:lnTo>
                    <a:lnTo>
                      <a:pt x="2024" y="102020"/>
                    </a:lnTo>
                    <a:lnTo>
                      <a:pt x="2024" y="101203"/>
                    </a:lnTo>
                    <a:lnTo>
                      <a:pt x="2298" y="100113"/>
                    </a:lnTo>
                    <a:lnTo>
                      <a:pt x="2735" y="98615"/>
                    </a:lnTo>
                    <a:lnTo>
                      <a:pt x="3173" y="97253"/>
                    </a:lnTo>
                    <a:lnTo>
                      <a:pt x="3392" y="96027"/>
                    </a:lnTo>
                    <a:lnTo>
                      <a:pt x="3283" y="95209"/>
                    </a:lnTo>
                    <a:lnTo>
                      <a:pt x="2845" y="94120"/>
                    </a:lnTo>
                    <a:lnTo>
                      <a:pt x="2407" y="92894"/>
                    </a:lnTo>
                    <a:lnTo>
                      <a:pt x="2079" y="91804"/>
                    </a:lnTo>
                    <a:lnTo>
                      <a:pt x="2079" y="90987"/>
                    </a:lnTo>
                    <a:lnTo>
                      <a:pt x="2407" y="90715"/>
                    </a:lnTo>
                    <a:lnTo>
                      <a:pt x="3173" y="90715"/>
                    </a:lnTo>
                    <a:lnTo>
                      <a:pt x="3994" y="90170"/>
                    </a:lnTo>
                    <a:lnTo>
                      <a:pt x="5034" y="89761"/>
                    </a:lnTo>
                    <a:lnTo>
                      <a:pt x="6183" y="88944"/>
                    </a:lnTo>
                    <a:lnTo>
                      <a:pt x="7168" y="88671"/>
                    </a:lnTo>
                    <a:lnTo>
                      <a:pt x="7879" y="88399"/>
                    </a:lnTo>
                    <a:close/>
                    <a:moveTo>
                      <a:pt x="40054" y="80227"/>
                    </a:moveTo>
                    <a:lnTo>
                      <a:pt x="40547" y="80771"/>
                    </a:lnTo>
                    <a:lnTo>
                      <a:pt x="40984" y="81589"/>
                    </a:lnTo>
                    <a:lnTo>
                      <a:pt x="41094" y="82678"/>
                    </a:lnTo>
                    <a:lnTo>
                      <a:pt x="40984" y="83359"/>
                    </a:lnTo>
                    <a:lnTo>
                      <a:pt x="40547" y="84177"/>
                    </a:lnTo>
                    <a:lnTo>
                      <a:pt x="40054" y="84177"/>
                    </a:lnTo>
                    <a:lnTo>
                      <a:pt x="39507" y="83632"/>
                    </a:lnTo>
                    <a:lnTo>
                      <a:pt x="39179" y="82678"/>
                    </a:lnTo>
                    <a:lnTo>
                      <a:pt x="39288" y="81316"/>
                    </a:lnTo>
                    <a:lnTo>
                      <a:pt x="39616" y="80227"/>
                    </a:lnTo>
                    <a:lnTo>
                      <a:pt x="40054" y="80227"/>
                    </a:lnTo>
                    <a:close/>
                    <a:moveTo>
                      <a:pt x="57674" y="79545"/>
                    </a:moveTo>
                    <a:lnTo>
                      <a:pt x="58549" y="80227"/>
                    </a:lnTo>
                    <a:lnTo>
                      <a:pt x="59261" y="81861"/>
                    </a:lnTo>
                    <a:lnTo>
                      <a:pt x="59808" y="83632"/>
                    </a:lnTo>
                    <a:lnTo>
                      <a:pt x="60136" y="85266"/>
                    </a:lnTo>
                    <a:lnTo>
                      <a:pt x="60246" y="86492"/>
                    </a:lnTo>
                    <a:lnTo>
                      <a:pt x="59917" y="87582"/>
                    </a:lnTo>
                    <a:lnTo>
                      <a:pt x="59370" y="87854"/>
                    </a:lnTo>
                    <a:lnTo>
                      <a:pt x="58331" y="87854"/>
                    </a:lnTo>
                    <a:lnTo>
                      <a:pt x="57072" y="87309"/>
                    </a:lnTo>
                    <a:lnTo>
                      <a:pt x="55704" y="86492"/>
                    </a:lnTo>
                    <a:lnTo>
                      <a:pt x="54555" y="85539"/>
                    </a:lnTo>
                    <a:lnTo>
                      <a:pt x="53789" y="84721"/>
                    </a:lnTo>
                    <a:lnTo>
                      <a:pt x="53789" y="83904"/>
                    </a:lnTo>
                    <a:lnTo>
                      <a:pt x="54227" y="82678"/>
                    </a:lnTo>
                    <a:lnTo>
                      <a:pt x="54883" y="81589"/>
                    </a:lnTo>
                    <a:lnTo>
                      <a:pt x="55813" y="80227"/>
                    </a:lnTo>
                    <a:lnTo>
                      <a:pt x="56744" y="79545"/>
                    </a:lnTo>
                    <a:lnTo>
                      <a:pt x="57674" y="79545"/>
                    </a:lnTo>
                    <a:close/>
                    <a:moveTo>
                      <a:pt x="15047" y="74506"/>
                    </a:moveTo>
                    <a:lnTo>
                      <a:pt x="15266" y="74778"/>
                    </a:lnTo>
                    <a:lnTo>
                      <a:pt x="15157" y="76413"/>
                    </a:lnTo>
                    <a:lnTo>
                      <a:pt x="14391" y="77911"/>
                    </a:lnTo>
                    <a:lnTo>
                      <a:pt x="13570" y="79273"/>
                    </a:lnTo>
                    <a:lnTo>
                      <a:pt x="12421" y="79545"/>
                    </a:lnTo>
                    <a:lnTo>
                      <a:pt x="12421" y="79001"/>
                    </a:lnTo>
                    <a:lnTo>
                      <a:pt x="12694" y="78183"/>
                    </a:lnTo>
                    <a:lnTo>
                      <a:pt x="13242" y="76821"/>
                    </a:lnTo>
                    <a:lnTo>
                      <a:pt x="13898" y="75868"/>
                    </a:lnTo>
                    <a:lnTo>
                      <a:pt x="14610" y="74778"/>
                    </a:lnTo>
                    <a:lnTo>
                      <a:pt x="15047" y="74506"/>
                    </a:lnTo>
                    <a:close/>
                    <a:moveTo>
                      <a:pt x="31299" y="67695"/>
                    </a:moveTo>
                    <a:lnTo>
                      <a:pt x="31737" y="67695"/>
                    </a:lnTo>
                    <a:lnTo>
                      <a:pt x="32065" y="68785"/>
                    </a:lnTo>
                    <a:lnTo>
                      <a:pt x="32175" y="69875"/>
                    </a:lnTo>
                    <a:lnTo>
                      <a:pt x="32284" y="71373"/>
                    </a:lnTo>
                    <a:lnTo>
                      <a:pt x="32558" y="72463"/>
                    </a:lnTo>
                    <a:lnTo>
                      <a:pt x="33105" y="73961"/>
                    </a:lnTo>
                    <a:lnTo>
                      <a:pt x="33652" y="75595"/>
                    </a:lnTo>
                    <a:lnTo>
                      <a:pt x="34145" y="76685"/>
                    </a:lnTo>
                    <a:lnTo>
                      <a:pt x="34692" y="76821"/>
                    </a:lnTo>
                    <a:lnTo>
                      <a:pt x="35184" y="76413"/>
                    </a:lnTo>
                    <a:lnTo>
                      <a:pt x="35512" y="75595"/>
                    </a:lnTo>
                    <a:lnTo>
                      <a:pt x="35841" y="75051"/>
                    </a:lnTo>
                    <a:lnTo>
                      <a:pt x="36279" y="74506"/>
                    </a:lnTo>
                    <a:lnTo>
                      <a:pt x="36771" y="75051"/>
                    </a:lnTo>
                    <a:lnTo>
                      <a:pt x="37209" y="76140"/>
                    </a:lnTo>
                    <a:lnTo>
                      <a:pt x="37428" y="77639"/>
                    </a:lnTo>
                    <a:lnTo>
                      <a:pt x="37428" y="79818"/>
                    </a:lnTo>
                    <a:lnTo>
                      <a:pt x="37209" y="81861"/>
                    </a:lnTo>
                    <a:lnTo>
                      <a:pt x="36771" y="83359"/>
                    </a:lnTo>
                    <a:lnTo>
                      <a:pt x="36169" y="84177"/>
                    </a:lnTo>
                    <a:lnTo>
                      <a:pt x="34911" y="84449"/>
                    </a:lnTo>
                    <a:lnTo>
                      <a:pt x="33816" y="84177"/>
                    </a:lnTo>
                    <a:lnTo>
                      <a:pt x="32777" y="84177"/>
                    </a:lnTo>
                    <a:lnTo>
                      <a:pt x="31956" y="84994"/>
                    </a:lnTo>
                    <a:lnTo>
                      <a:pt x="31409" y="85266"/>
                    </a:lnTo>
                    <a:lnTo>
                      <a:pt x="30916" y="84994"/>
                    </a:lnTo>
                    <a:lnTo>
                      <a:pt x="30369" y="84721"/>
                    </a:lnTo>
                    <a:lnTo>
                      <a:pt x="29876" y="84449"/>
                    </a:lnTo>
                    <a:lnTo>
                      <a:pt x="29329" y="85266"/>
                    </a:lnTo>
                    <a:lnTo>
                      <a:pt x="28673" y="86492"/>
                    </a:lnTo>
                    <a:lnTo>
                      <a:pt x="27633" y="87854"/>
                    </a:lnTo>
                    <a:lnTo>
                      <a:pt x="26374" y="89216"/>
                    </a:lnTo>
                    <a:lnTo>
                      <a:pt x="25116" y="89897"/>
                    </a:lnTo>
                    <a:lnTo>
                      <a:pt x="23857" y="90442"/>
                    </a:lnTo>
                    <a:lnTo>
                      <a:pt x="22818" y="90442"/>
                    </a:lnTo>
                    <a:lnTo>
                      <a:pt x="22051" y="89761"/>
                    </a:lnTo>
                    <a:lnTo>
                      <a:pt x="21559" y="88944"/>
                    </a:lnTo>
                    <a:lnTo>
                      <a:pt x="21340" y="88127"/>
                    </a:lnTo>
                    <a:lnTo>
                      <a:pt x="21450" y="87037"/>
                    </a:lnTo>
                    <a:lnTo>
                      <a:pt x="21942" y="86492"/>
                    </a:lnTo>
                    <a:lnTo>
                      <a:pt x="22927" y="86083"/>
                    </a:lnTo>
                    <a:lnTo>
                      <a:pt x="23857" y="85811"/>
                    </a:lnTo>
                    <a:lnTo>
                      <a:pt x="24787" y="85266"/>
                    </a:lnTo>
                    <a:lnTo>
                      <a:pt x="25663" y="84449"/>
                    </a:lnTo>
                    <a:lnTo>
                      <a:pt x="26155" y="83632"/>
                    </a:lnTo>
                    <a:lnTo>
                      <a:pt x="26374" y="83223"/>
                    </a:lnTo>
                    <a:lnTo>
                      <a:pt x="26265" y="82678"/>
                    </a:lnTo>
                    <a:lnTo>
                      <a:pt x="25554" y="82406"/>
                    </a:lnTo>
                    <a:lnTo>
                      <a:pt x="24514" y="82678"/>
                    </a:lnTo>
                    <a:lnTo>
                      <a:pt x="23638" y="83223"/>
                    </a:lnTo>
                    <a:lnTo>
                      <a:pt x="22818" y="83359"/>
                    </a:lnTo>
                    <a:lnTo>
                      <a:pt x="22270" y="83359"/>
                    </a:lnTo>
                    <a:lnTo>
                      <a:pt x="22051" y="82951"/>
                    </a:lnTo>
                    <a:lnTo>
                      <a:pt x="22051" y="81861"/>
                    </a:lnTo>
                    <a:lnTo>
                      <a:pt x="22161" y="81044"/>
                    </a:lnTo>
                    <a:lnTo>
                      <a:pt x="22161" y="80771"/>
                    </a:lnTo>
                    <a:lnTo>
                      <a:pt x="22051" y="80499"/>
                    </a:lnTo>
                    <a:lnTo>
                      <a:pt x="21942" y="80227"/>
                    </a:lnTo>
                    <a:lnTo>
                      <a:pt x="21887" y="80499"/>
                    </a:lnTo>
                    <a:lnTo>
                      <a:pt x="21778" y="80771"/>
                    </a:lnTo>
                    <a:lnTo>
                      <a:pt x="21559" y="81044"/>
                    </a:lnTo>
                    <a:lnTo>
                      <a:pt x="21340" y="81589"/>
                    </a:lnTo>
                    <a:lnTo>
                      <a:pt x="21012" y="82133"/>
                    </a:lnTo>
                    <a:lnTo>
                      <a:pt x="20793" y="82678"/>
                    </a:lnTo>
                    <a:lnTo>
                      <a:pt x="20629" y="83359"/>
                    </a:lnTo>
                    <a:lnTo>
                      <a:pt x="19972" y="84449"/>
                    </a:lnTo>
                    <a:lnTo>
                      <a:pt x="19425" y="84721"/>
                    </a:lnTo>
                    <a:lnTo>
                      <a:pt x="18823" y="84449"/>
                    </a:lnTo>
                    <a:lnTo>
                      <a:pt x="18057" y="83904"/>
                    </a:lnTo>
                    <a:lnTo>
                      <a:pt x="17017" y="83223"/>
                    </a:lnTo>
                    <a:lnTo>
                      <a:pt x="16196" y="82951"/>
                    </a:lnTo>
                    <a:lnTo>
                      <a:pt x="15649" y="82406"/>
                    </a:lnTo>
                    <a:lnTo>
                      <a:pt x="15759" y="81589"/>
                    </a:lnTo>
                    <a:lnTo>
                      <a:pt x="16415" y="81044"/>
                    </a:lnTo>
                    <a:lnTo>
                      <a:pt x="17236" y="80499"/>
                    </a:lnTo>
                    <a:lnTo>
                      <a:pt x="18166" y="79954"/>
                    </a:lnTo>
                    <a:lnTo>
                      <a:pt x="18932" y="79818"/>
                    </a:lnTo>
                    <a:lnTo>
                      <a:pt x="19261" y="79273"/>
                    </a:lnTo>
                    <a:lnTo>
                      <a:pt x="19151" y="79001"/>
                    </a:lnTo>
                    <a:lnTo>
                      <a:pt x="18604" y="79001"/>
                    </a:lnTo>
                    <a:lnTo>
                      <a:pt x="17893" y="79273"/>
                    </a:lnTo>
                    <a:lnTo>
                      <a:pt x="17127" y="79818"/>
                    </a:lnTo>
                    <a:lnTo>
                      <a:pt x="16798" y="79818"/>
                    </a:lnTo>
                    <a:lnTo>
                      <a:pt x="16634" y="79818"/>
                    </a:lnTo>
                    <a:lnTo>
                      <a:pt x="16525" y="79545"/>
                    </a:lnTo>
                    <a:lnTo>
                      <a:pt x="16525" y="79001"/>
                    </a:lnTo>
                    <a:lnTo>
                      <a:pt x="16525" y="78456"/>
                    </a:lnTo>
                    <a:lnTo>
                      <a:pt x="16689" y="78183"/>
                    </a:lnTo>
                    <a:lnTo>
                      <a:pt x="16908" y="77639"/>
                    </a:lnTo>
                    <a:lnTo>
                      <a:pt x="17236" y="77094"/>
                    </a:lnTo>
                    <a:lnTo>
                      <a:pt x="17564" y="76821"/>
                    </a:lnTo>
                    <a:lnTo>
                      <a:pt x="17948" y="76685"/>
                    </a:lnTo>
                    <a:lnTo>
                      <a:pt x="18495" y="76685"/>
                    </a:lnTo>
                    <a:lnTo>
                      <a:pt x="19042" y="76685"/>
                    </a:lnTo>
                    <a:lnTo>
                      <a:pt x="19425" y="76685"/>
                    </a:lnTo>
                    <a:lnTo>
                      <a:pt x="19644" y="76413"/>
                    </a:lnTo>
                    <a:lnTo>
                      <a:pt x="19753" y="76413"/>
                    </a:lnTo>
                    <a:lnTo>
                      <a:pt x="19753" y="76140"/>
                    </a:lnTo>
                    <a:lnTo>
                      <a:pt x="19534" y="76140"/>
                    </a:lnTo>
                    <a:lnTo>
                      <a:pt x="19316" y="75868"/>
                    </a:lnTo>
                    <a:lnTo>
                      <a:pt x="19042" y="75868"/>
                    </a:lnTo>
                    <a:lnTo>
                      <a:pt x="18604" y="75868"/>
                    </a:lnTo>
                    <a:lnTo>
                      <a:pt x="18276" y="75595"/>
                    </a:lnTo>
                    <a:lnTo>
                      <a:pt x="17948" y="75323"/>
                    </a:lnTo>
                    <a:lnTo>
                      <a:pt x="17783" y="75051"/>
                    </a:lnTo>
                    <a:lnTo>
                      <a:pt x="17674" y="74506"/>
                    </a:lnTo>
                    <a:lnTo>
                      <a:pt x="17564" y="73961"/>
                    </a:lnTo>
                    <a:lnTo>
                      <a:pt x="17674" y="73416"/>
                    </a:lnTo>
                    <a:lnTo>
                      <a:pt x="17783" y="73280"/>
                    </a:lnTo>
                    <a:lnTo>
                      <a:pt x="18057" y="73007"/>
                    </a:lnTo>
                    <a:lnTo>
                      <a:pt x="18385" y="72735"/>
                    </a:lnTo>
                    <a:lnTo>
                      <a:pt x="18932" y="72463"/>
                    </a:lnTo>
                    <a:lnTo>
                      <a:pt x="19261" y="71645"/>
                    </a:lnTo>
                    <a:lnTo>
                      <a:pt x="19425" y="70556"/>
                    </a:lnTo>
                    <a:lnTo>
                      <a:pt x="19753" y="70147"/>
                    </a:lnTo>
                    <a:lnTo>
                      <a:pt x="20410" y="69875"/>
                    </a:lnTo>
                    <a:lnTo>
                      <a:pt x="20902" y="70283"/>
                    </a:lnTo>
                    <a:lnTo>
                      <a:pt x="21231" y="71101"/>
                    </a:lnTo>
                    <a:lnTo>
                      <a:pt x="21450" y="71918"/>
                    </a:lnTo>
                    <a:lnTo>
                      <a:pt x="21778" y="72735"/>
                    </a:lnTo>
                    <a:lnTo>
                      <a:pt x="22270" y="72463"/>
                    </a:lnTo>
                    <a:lnTo>
                      <a:pt x="23036" y="72463"/>
                    </a:lnTo>
                    <a:lnTo>
                      <a:pt x="23967" y="73007"/>
                    </a:lnTo>
                    <a:lnTo>
                      <a:pt x="24897" y="73961"/>
                    </a:lnTo>
                    <a:lnTo>
                      <a:pt x="25772" y="75051"/>
                    </a:lnTo>
                    <a:lnTo>
                      <a:pt x="26374" y="76413"/>
                    </a:lnTo>
                    <a:lnTo>
                      <a:pt x="26703" y="77366"/>
                    </a:lnTo>
                    <a:lnTo>
                      <a:pt x="27031" y="78456"/>
                    </a:lnTo>
                    <a:lnTo>
                      <a:pt x="27742" y="79001"/>
                    </a:lnTo>
                    <a:lnTo>
                      <a:pt x="28673" y="79545"/>
                    </a:lnTo>
                    <a:lnTo>
                      <a:pt x="29658" y="79818"/>
                    </a:lnTo>
                    <a:lnTo>
                      <a:pt x="30478" y="79818"/>
                    </a:lnTo>
                    <a:lnTo>
                      <a:pt x="30916" y="79273"/>
                    </a:lnTo>
                    <a:lnTo>
                      <a:pt x="30916" y="79001"/>
                    </a:lnTo>
                    <a:lnTo>
                      <a:pt x="30807" y="78456"/>
                    </a:lnTo>
                    <a:lnTo>
                      <a:pt x="30588" y="78183"/>
                    </a:lnTo>
                    <a:lnTo>
                      <a:pt x="30369" y="77639"/>
                    </a:lnTo>
                    <a:lnTo>
                      <a:pt x="30041" y="77366"/>
                    </a:lnTo>
                    <a:lnTo>
                      <a:pt x="29767" y="76821"/>
                    </a:lnTo>
                    <a:lnTo>
                      <a:pt x="29548" y="76685"/>
                    </a:lnTo>
                    <a:lnTo>
                      <a:pt x="29439" y="76413"/>
                    </a:lnTo>
                    <a:lnTo>
                      <a:pt x="29329" y="76140"/>
                    </a:lnTo>
                    <a:lnTo>
                      <a:pt x="29548" y="75868"/>
                    </a:lnTo>
                    <a:lnTo>
                      <a:pt x="29767" y="75595"/>
                    </a:lnTo>
                    <a:lnTo>
                      <a:pt x="29931" y="75051"/>
                    </a:lnTo>
                    <a:lnTo>
                      <a:pt x="30041" y="74778"/>
                    </a:lnTo>
                    <a:lnTo>
                      <a:pt x="30150" y="74233"/>
                    </a:lnTo>
                    <a:lnTo>
                      <a:pt x="30259" y="73961"/>
                    </a:lnTo>
                    <a:lnTo>
                      <a:pt x="30150" y="73416"/>
                    </a:lnTo>
                    <a:lnTo>
                      <a:pt x="29931" y="73280"/>
                    </a:lnTo>
                    <a:lnTo>
                      <a:pt x="29767" y="73007"/>
                    </a:lnTo>
                    <a:lnTo>
                      <a:pt x="29329" y="72735"/>
                    </a:lnTo>
                    <a:lnTo>
                      <a:pt x="29001" y="72463"/>
                    </a:lnTo>
                    <a:lnTo>
                      <a:pt x="28891" y="71645"/>
                    </a:lnTo>
                    <a:lnTo>
                      <a:pt x="29220" y="70556"/>
                    </a:lnTo>
                    <a:lnTo>
                      <a:pt x="29658" y="69602"/>
                    </a:lnTo>
                    <a:lnTo>
                      <a:pt x="30150" y="68785"/>
                    </a:lnTo>
                    <a:lnTo>
                      <a:pt x="30807" y="67968"/>
                    </a:lnTo>
                    <a:lnTo>
                      <a:pt x="31299" y="67695"/>
                    </a:lnTo>
                    <a:close/>
                    <a:moveTo>
                      <a:pt x="46238" y="67150"/>
                    </a:moveTo>
                    <a:lnTo>
                      <a:pt x="46785" y="67423"/>
                    </a:lnTo>
                    <a:lnTo>
                      <a:pt x="47606" y="68240"/>
                    </a:lnTo>
                    <a:lnTo>
                      <a:pt x="48372" y="69057"/>
                    </a:lnTo>
                    <a:lnTo>
                      <a:pt x="49083" y="69602"/>
                    </a:lnTo>
                    <a:lnTo>
                      <a:pt x="49630" y="70147"/>
                    </a:lnTo>
                    <a:lnTo>
                      <a:pt x="50013" y="69875"/>
                    </a:lnTo>
                    <a:lnTo>
                      <a:pt x="50232" y="69330"/>
                    </a:lnTo>
                    <a:lnTo>
                      <a:pt x="50451" y="68785"/>
                    </a:lnTo>
                    <a:lnTo>
                      <a:pt x="50889" y="69057"/>
                    </a:lnTo>
                    <a:lnTo>
                      <a:pt x="51272" y="70147"/>
                    </a:lnTo>
                    <a:lnTo>
                      <a:pt x="51819" y="71373"/>
                    </a:lnTo>
                    <a:lnTo>
                      <a:pt x="52257" y="73007"/>
                    </a:lnTo>
                    <a:lnTo>
                      <a:pt x="52421" y="74506"/>
                    </a:lnTo>
                    <a:lnTo>
                      <a:pt x="52366" y="76140"/>
                    </a:lnTo>
                    <a:lnTo>
                      <a:pt x="52257" y="77639"/>
                    </a:lnTo>
                    <a:lnTo>
                      <a:pt x="52366" y="78728"/>
                    </a:lnTo>
                    <a:lnTo>
                      <a:pt x="52530" y="79273"/>
                    </a:lnTo>
                    <a:lnTo>
                      <a:pt x="52749" y="79818"/>
                    </a:lnTo>
                    <a:lnTo>
                      <a:pt x="52749" y="80227"/>
                    </a:lnTo>
                    <a:lnTo>
                      <a:pt x="52530" y="80771"/>
                    </a:lnTo>
                    <a:lnTo>
                      <a:pt x="52366" y="81316"/>
                    </a:lnTo>
                    <a:lnTo>
                      <a:pt x="52147" y="81861"/>
                    </a:lnTo>
                    <a:lnTo>
                      <a:pt x="52147" y="82406"/>
                    </a:lnTo>
                    <a:lnTo>
                      <a:pt x="52038" y="82951"/>
                    </a:lnTo>
                    <a:lnTo>
                      <a:pt x="51928" y="83359"/>
                    </a:lnTo>
                    <a:lnTo>
                      <a:pt x="51819" y="83632"/>
                    </a:lnTo>
                    <a:lnTo>
                      <a:pt x="51600" y="84177"/>
                    </a:lnTo>
                    <a:lnTo>
                      <a:pt x="51381" y="84449"/>
                    </a:lnTo>
                    <a:lnTo>
                      <a:pt x="50998" y="84449"/>
                    </a:lnTo>
                    <a:lnTo>
                      <a:pt x="50123" y="84721"/>
                    </a:lnTo>
                    <a:lnTo>
                      <a:pt x="49192" y="84994"/>
                    </a:lnTo>
                    <a:lnTo>
                      <a:pt x="48372" y="85266"/>
                    </a:lnTo>
                    <a:lnTo>
                      <a:pt x="47606" y="84994"/>
                    </a:lnTo>
                    <a:lnTo>
                      <a:pt x="47168" y="84177"/>
                    </a:lnTo>
                    <a:lnTo>
                      <a:pt x="47004" y="82951"/>
                    </a:lnTo>
                    <a:lnTo>
                      <a:pt x="47168" y="81861"/>
                    </a:lnTo>
                    <a:lnTo>
                      <a:pt x="47496" y="80771"/>
                    </a:lnTo>
                    <a:lnTo>
                      <a:pt x="47715" y="79818"/>
                    </a:lnTo>
                    <a:lnTo>
                      <a:pt x="47824" y="79001"/>
                    </a:lnTo>
                    <a:lnTo>
                      <a:pt x="47496" y="78456"/>
                    </a:lnTo>
                    <a:lnTo>
                      <a:pt x="46894" y="78456"/>
                    </a:lnTo>
                    <a:lnTo>
                      <a:pt x="45909" y="78728"/>
                    </a:lnTo>
                    <a:lnTo>
                      <a:pt x="44979" y="79273"/>
                    </a:lnTo>
                    <a:lnTo>
                      <a:pt x="44049" y="79273"/>
                    </a:lnTo>
                    <a:lnTo>
                      <a:pt x="43173" y="78728"/>
                    </a:lnTo>
                    <a:lnTo>
                      <a:pt x="41915" y="77094"/>
                    </a:lnTo>
                    <a:lnTo>
                      <a:pt x="40984" y="75595"/>
                    </a:lnTo>
                    <a:lnTo>
                      <a:pt x="40273" y="73416"/>
                    </a:lnTo>
                    <a:lnTo>
                      <a:pt x="39945" y="72463"/>
                    </a:lnTo>
                    <a:lnTo>
                      <a:pt x="39616" y="71101"/>
                    </a:lnTo>
                    <a:lnTo>
                      <a:pt x="39507" y="69875"/>
                    </a:lnTo>
                    <a:lnTo>
                      <a:pt x="39507" y="68785"/>
                    </a:lnTo>
                    <a:lnTo>
                      <a:pt x="39835" y="67968"/>
                    </a:lnTo>
                    <a:lnTo>
                      <a:pt x="40437" y="67695"/>
                    </a:lnTo>
                    <a:lnTo>
                      <a:pt x="41313" y="68240"/>
                    </a:lnTo>
                    <a:lnTo>
                      <a:pt x="41915" y="69330"/>
                    </a:lnTo>
                    <a:lnTo>
                      <a:pt x="42462" y="70828"/>
                    </a:lnTo>
                    <a:lnTo>
                      <a:pt x="42900" y="72735"/>
                    </a:lnTo>
                    <a:lnTo>
                      <a:pt x="43502" y="74778"/>
                    </a:lnTo>
                    <a:lnTo>
                      <a:pt x="43830" y="75868"/>
                    </a:lnTo>
                    <a:lnTo>
                      <a:pt x="44158" y="76413"/>
                    </a:lnTo>
                    <a:lnTo>
                      <a:pt x="44432" y="76685"/>
                    </a:lnTo>
                    <a:lnTo>
                      <a:pt x="44651" y="76413"/>
                    </a:lnTo>
                    <a:lnTo>
                      <a:pt x="44870" y="76140"/>
                    </a:lnTo>
                    <a:lnTo>
                      <a:pt x="44870" y="75595"/>
                    </a:lnTo>
                    <a:lnTo>
                      <a:pt x="44760" y="75051"/>
                    </a:lnTo>
                    <a:lnTo>
                      <a:pt x="44541" y="74506"/>
                    </a:lnTo>
                    <a:lnTo>
                      <a:pt x="44432" y="74233"/>
                    </a:lnTo>
                    <a:lnTo>
                      <a:pt x="44268" y="73688"/>
                    </a:lnTo>
                    <a:lnTo>
                      <a:pt x="44158" y="73007"/>
                    </a:lnTo>
                    <a:lnTo>
                      <a:pt x="44158" y="72463"/>
                    </a:lnTo>
                    <a:lnTo>
                      <a:pt x="44049" y="71918"/>
                    </a:lnTo>
                    <a:lnTo>
                      <a:pt x="44049" y="71373"/>
                    </a:lnTo>
                    <a:lnTo>
                      <a:pt x="44158" y="70828"/>
                    </a:lnTo>
                    <a:lnTo>
                      <a:pt x="44268" y="70556"/>
                    </a:lnTo>
                    <a:lnTo>
                      <a:pt x="44432" y="70556"/>
                    </a:lnTo>
                    <a:lnTo>
                      <a:pt x="44651" y="70556"/>
                    </a:lnTo>
                    <a:lnTo>
                      <a:pt x="44870" y="70828"/>
                    </a:lnTo>
                    <a:lnTo>
                      <a:pt x="45307" y="71373"/>
                    </a:lnTo>
                    <a:lnTo>
                      <a:pt x="46019" y="72463"/>
                    </a:lnTo>
                    <a:lnTo>
                      <a:pt x="46785" y="73416"/>
                    </a:lnTo>
                    <a:lnTo>
                      <a:pt x="47277" y="73961"/>
                    </a:lnTo>
                    <a:lnTo>
                      <a:pt x="47715" y="73961"/>
                    </a:lnTo>
                    <a:lnTo>
                      <a:pt x="47715" y="73688"/>
                    </a:lnTo>
                    <a:lnTo>
                      <a:pt x="47387" y="72735"/>
                    </a:lnTo>
                    <a:lnTo>
                      <a:pt x="46894" y="71373"/>
                    </a:lnTo>
                    <a:lnTo>
                      <a:pt x="46456" y="69875"/>
                    </a:lnTo>
                    <a:lnTo>
                      <a:pt x="46128" y="68513"/>
                    </a:lnTo>
                    <a:lnTo>
                      <a:pt x="46019" y="67695"/>
                    </a:lnTo>
                    <a:lnTo>
                      <a:pt x="46238" y="67150"/>
                    </a:lnTo>
                    <a:close/>
                    <a:moveTo>
                      <a:pt x="55923" y="65380"/>
                    </a:moveTo>
                    <a:lnTo>
                      <a:pt x="56853" y="65380"/>
                    </a:lnTo>
                    <a:lnTo>
                      <a:pt x="57783" y="65652"/>
                    </a:lnTo>
                    <a:lnTo>
                      <a:pt x="58549" y="66197"/>
                    </a:lnTo>
                    <a:lnTo>
                      <a:pt x="59589" y="67423"/>
                    </a:lnTo>
                    <a:lnTo>
                      <a:pt x="60519" y="68513"/>
                    </a:lnTo>
                    <a:lnTo>
                      <a:pt x="61504" y="69330"/>
                    </a:lnTo>
                    <a:lnTo>
                      <a:pt x="62544" y="69057"/>
                    </a:lnTo>
                    <a:lnTo>
                      <a:pt x="63474" y="69057"/>
                    </a:lnTo>
                    <a:lnTo>
                      <a:pt x="64514" y="69330"/>
                    </a:lnTo>
                    <a:lnTo>
                      <a:pt x="65663" y="70147"/>
                    </a:lnTo>
                    <a:lnTo>
                      <a:pt x="66648" y="71101"/>
                    </a:lnTo>
                    <a:lnTo>
                      <a:pt x="67250" y="71918"/>
                    </a:lnTo>
                    <a:lnTo>
                      <a:pt x="67359" y="72735"/>
                    </a:lnTo>
                    <a:lnTo>
                      <a:pt x="67140" y="73280"/>
                    </a:lnTo>
                    <a:lnTo>
                      <a:pt x="66757" y="73961"/>
                    </a:lnTo>
                    <a:lnTo>
                      <a:pt x="66320" y="74778"/>
                    </a:lnTo>
                    <a:lnTo>
                      <a:pt x="65991" y="75595"/>
                    </a:lnTo>
                    <a:lnTo>
                      <a:pt x="65882" y="76413"/>
                    </a:lnTo>
                    <a:lnTo>
                      <a:pt x="66101" y="76821"/>
                    </a:lnTo>
                    <a:lnTo>
                      <a:pt x="66867" y="76821"/>
                    </a:lnTo>
                    <a:lnTo>
                      <a:pt x="67688" y="77366"/>
                    </a:lnTo>
                    <a:lnTo>
                      <a:pt x="68290" y="77911"/>
                    </a:lnTo>
                    <a:lnTo>
                      <a:pt x="68727" y="78728"/>
                    </a:lnTo>
                    <a:lnTo>
                      <a:pt x="69056" y="79545"/>
                    </a:lnTo>
                    <a:lnTo>
                      <a:pt x="69384" y="79818"/>
                    </a:lnTo>
                    <a:lnTo>
                      <a:pt x="69876" y="79273"/>
                    </a:lnTo>
                    <a:lnTo>
                      <a:pt x="70752" y="78728"/>
                    </a:lnTo>
                    <a:lnTo>
                      <a:pt x="71792" y="79001"/>
                    </a:lnTo>
                    <a:lnTo>
                      <a:pt x="72941" y="79273"/>
                    </a:lnTo>
                    <a:lnTo>
                      <a:pt x="74090" y="79545"/>
                    </a:lnTo>
                    <a:lnTo>
                      <a:pt x="75020" y="78728"/>
                    </a:lnTo>
                    <a:lnTo>
                      <a:pt x="76005" y="77911"/>
                    </a:lnTo>
                    <a:lnTo>
                      <a:pt x="77373" y="77639"/>
                    </a:lnTo>
                    <a:lnTo>
                      <a:pt x="79015" y="77639"/>
                    </a:lnTo>
                    <a:lnTo>
                      <a:pt x="80820" y="77911"/>
                    </a:lnTo>
                    <a:lnTo>
                      <a:pt x="82517" y="78183"/>
                    </a:lnTo>
                    <a:lnTo>
                      <a:pt x="83994" y="79001"/>
                    </a:lnTo>
                    <a:lnTo>
                      <a:pt x="85034" y="79818"/>
                    </a:lnTo>
                    <a:lnTo>
                      <a:pt x="85471" y="80499"/>
                    </a:lnTo>
                    <a:lnTo>
                      <a:pt x="85471" y="82406"/>
                    </a:lnTo>
                    <a:lnTo>
                      <a:pt x="85143" y="84721"/>
                    </a:lnTo>
                    <a:lnTo>
                      <a:pt x="84596" y="86492"/>
                    </a:lnTo>
                    <a:lnTo>
                      <a:pt x="83885" y="87854"/>
                    </a:lnTo>
                    <a:lnTo>
                      <a:pt x="82735" y="88127"/>
                    </a:lnTo>
                    <a:lnTo>
                      <a:pt x="81367" y="88127"/>
                    </a:lnTo>
                    <a:lnTo>
                      <a:pt x="80000" y="87582"/>
                    </a:lnTo>
                    <a:lnTo>
                      <a:pt x="78905" y="86765"/>
                    </a:lnTo>
                    <a:lnTo>
                      <a:pt x="78522" y="86356"/>
                    </a:lnTo>
                    <a:lnTo>
                      <a:pt x="78303" y="86492"/>
                    </a:lnTo>
                    <a:lnTo>
                      <a:pt x="78084" y="87037"/>
                    </a:lnTo>
                    <a:lnTo>
                      <a:pt x="77756" y="87854"/>
                    </a:lnTo>
                    <a:lnTo>
                      <a:pt x="77154" y="88399"/>
                    </a:lnTo>
                    <a:lnTo>
                      <a:pt x="76169" y="88944"/>
                    </a:lnTo>
                    <a:lnTo>
                      <a:pt x="74856" y="89216"/>
                    </a:lnTo>
                    <a:lnTo>
                      <a:pt x="72284" y="88944"/>
                    </a:lnTo>
                    <a:lnTo>
                      <a:pt x="70424" y="88671"/>
                    </a:lnTo>
                    <a:lnTo>
                      <a:pt x="69274" y="87582"/>
                    </a:lnTo>
                    <a:lnTo>
                      <a:pt x="68727" y="86356"/>
                    </a:lnTo>
                    <a:lnTo>
                      <a:pt x="68618" y="85811"/>
                    </a:lnTo>
                    <a:lnTo>
                      <a:pt x="68399" y="85811"/>
                    </a:lnTo>
                    <a:lnTo>
                      <a:pt x="68235" y="86083"/>
                    </a:lnTo>
                    <a:lnTo>
                      <a:pt x="68016" y="86356"/>
                    </a:lnTo>
                    <a:lnTo>
                      <a:pt x="67797" y="87037"/>
                    </a:lnTo>
                    <a:lnTo>
                      <a:pt x="67359" y="87854"/>
                    </a:lnTo>
                    <a:lnTo>
                      <a:pt x="66757" y="88399"/>
                    </a:lnTo>
                    <a:lnTo>
                      <a:pt x="65991" y="88399"/>
                    </a:lnTo>
                    <a:lnTo>
                      <a:pt x="65170" y="87854"/>
                    </a:lnTo>
                    <a:lnTo>
                      <a:pt x="64404" y="86765"/>
                    </a:lnTo>
                    <a:lnTo>
                      <a:pt x="63912" y="86356"/>
                    </a:lnTo>
                    <a:lnTo>
                      <a:pt x="63365" y="86356"/>
                    </a:lnTo>
                    <a:lnTo>
                      <a:pt x="62982" y="86356"/>
                    </a:lnTo>
                    <a:lnTo>
                      <a:pt x="62653" y="85539"/>
                    </a:lnTo>
                    <a:lnTo>
                      <a:pt x="62216" y="83904"/>
                    </a:lnTo>
                    <a:lnTo>
                      <a:pt x="62106" y="81861"/>
                    </a:lnTo>
                    <a:lnTo>
                      <a:pt x="62216" y="80227"/>
                    </a:lnTo>
                    <a:lnTo>
                      <a:pt x="62325" y="79001"/>
                    </a:lnTo>
                    <a:lnTo>
                      <a:pt x="62435" y="77911"/>
                    </a:lnTo>
                    <a:lnTo>
                      <a:pt x="62216" y="76821"/>
                    </a:lnTo>
                    <a:lnTo>
                      <a:pt x="61668" y="75323"/>
                    </a:lnTo>
                    <a:lnTo>
                      <a:pt x="61176" y="73416"/>
                    </a:lnTo>
                    <a:lnTo>
                      <a:pt x="60519" y="72190"/>
                    </a:lnTo>
                    <a:lnTo>
                      <a:pt x="60136" y="71645"/>
                    </a:lnTo>
                    <a:lnTo>
                      <a:pt x="59699" y="72190"/>
                    </a:lnTo>
                    <a:lnTo>
                      <a:pt x="59261" y="72735"/>
                    </a:lnTo>
                    <a:lnTo>
                      <a:pt x="58440" y="72463"/>
                    </a:lnTo>
                    <a:lnTo>
                      <a:pt x="57400" y="71918"/>
                    </a:lnTo>
                    <a:lnTo>
                      <a:pt x="56361" y="71101"/>
                    </a:lnTo>
                    <a:lnTo>
                      <a:pt x="55266" y="69875"/>
                    </a:lnTo>
                    <a:lnTo>
                      <a:pt x="54445" y="68785"/>
                    </a:lnTo>
                    <a:lnTo>
                      <a:pt x="53898" y="67695"/>
                    </a:lnTo>
                    <a:lnTo>
                      <a:pt x="53789" y="66742"/>
                    </a:lnTo>
                    <a:lnTo>
                      <a:pt x="54227" y="65925"/>
                    </a:lnTo>
                    <a:lnTo>
                      <a:pt x="54993" y="65380"/>
                    </a:lnTo>
                    <a:lnTo>
                      <a:pt x="55923" y="65380"/>
                    </a:lnTo>
                    <a:close/>
                    <a:moveTo>
                      <a:pt x="17127" y="60204"/>
                    </a:moveTo>
                    <a:lnTo>
                      <a:pt x="17346" y="60204"/>
                    </a:lnTo>
                    <a:lnTo>
                      <a:pt x="17674" y="60612"/>
                    </a:lnTo>
                    <a:lnTo>
                      <a:pt x="17948" y="61157"/>
                    </a:lnTo>
                    <a:lnTo>
                      <a:pt x="18166" y="61702"/>
                    </a:lnTo>
                    <a:lnTo>
                      <a:pt x="18495" y="61702"/>
                    </a:lnTo>
                    <a:lnTo>
                      <a:pt x="18823" y="61975"/>
                    </a:lnTo>
                    <a:lnTo>
                      <a:pt x="19042" y="61975"/>
                    </a:lnTo>
                    <a:lnTo>
                      <a:pt x="19151" y="61975"/>
                    </a:lnTo>
                    <a:lnTo>
                      <a:pt x="19261" y="62247"/>
                    </a:lnTo>
                    <a:lnTo>
                      <a:pt x="19261" y="62519"/>
                    </a:lnTo>
                    <a:lnTo>
                      <a:pt x="19151" y="62792"/>
                    </a:lnTo>
                    <a:lnTo>
                      <a:pt x="18932" y="63064"/>
                    </a:lnTo>
                    <a:lnTo>
                      <a:pt x="18714" y="63337"/>
                    </a:lnTo>
                    <a:lnTo>
                      <a:pt x="18495" y="63609"/>
                    </a:lnTo>
                    <a:lnTo>
                      <a:pt x="18276" y="63745"/>
                    </a:lnTo>
                    <a:lnTo>
                      <a:pt x="18166" y="63745"/>
                    </a:lnTo>
                    <a:lnTo>
                      <a:pt x="17948" y="64018"/>
                    </a:lnTo>
                    <a:lnTo>
                      <a:pt x="17893" y="64290"/>
                    </a:lnTo>
                    <a:lnTo>
                      <a:pt x="17893" y="64835"/>
                    </a:lnTo>
                    <a:lnTo>
                      <a:pt x="17948" y="65107"/>
                    </a:lnTo>
                    <a:lnTo>
                      <a:pt x="18057" y="65925"/>
                    </a:lnTo>
                    <a:lnTo>
                      <a:pt x="18166" y="66469"/>
                    </a:lnTo>
                    <a:lnTo>
                      <a:pt x="18166" y="66742"/>
                    </a:lnTo>
                    <a:lnTo>
                      <a:pt x="18057" y="67150"/>
                    </a:lnTo>
                    <a:lnTo>
                      <a:pt x="17948" y="67695"/>
                    </a:lnTo>
                    <a:lnTo>
                      <a:pt x="17948" y="67968"/>
                    </a:lnTo>
                    <a:lnTo>
                      <a:pt x="17948" y="68785"/>
                    </a:lnTo>
                    <a:lnTo>
                      <a:pt x="17948" y="69057"/>
                    </a:lnTo>
                    <a:lnTo>
                      <a:pt x="17893" y="69330"/>
                    </a:lnTo>
                    <a:lnTo>
                      <a:pt x="17674" y="69602"/>
                    </a:lnTo>
                    <a:lnTo>
                      <a:pt x="17455" y="69602"/>
                    </a:lnTo>
                    <a:lnTo>
                      <a:pt x="17236" y="69602"/>
                    </a:lnTo>
                    <a:lnTo>
                      <a:pt x="16908" y="69875"/>
                    </a:lnTo>
                    <a:lnTo>
                      <a:pt x="16689" y="69875"/>
                    </a:lnTo>
                    <a:lnTo>
                      <a:pt x="16634" y="70147"/>
                    </a:lnTo>
                    <a:lnTo>
                      <a:pt x="16525" y="70556"/>
                    </a:lnTo>
                    <a:lnTo>
                      <a:pt x="16415" y="71373"/>
                    </a:lnTo>
                    <a:lnTo>
                      <a:pt x="16087" y="72190"/>
                    </a:lnTo>
                    <a:lnTo>
                      <a:pt x="15649" y="72735"/>
                    </a:lnTo>
                    <a:lnTo>
                      <a:pt x="15266" y="72463"/>
                    </a:lnTo>
                    <a:lnTo>
                      <a:pt x="14829" y="71373"/>
                    </a:lnTo>
                    <a:lnTo>
                      <a:pt x="14719" y="70828"/>
                    </a:lnTo>
                    <a:lnTo>
                      <a:pt x="14719" y="70283"/>
                    </a:lnTo>
                    <a:lnTo>
                      <a:pt x="14719" y="69875"/>
                    </a:lnTo>
                    <a:lnTo>
                      <a:pt x="14719" y="69057"/>
                    </a:lnTo>
                    <a:lnTo>
                      <a:pt x="14719" y="68513"/>
                    </a:lnTo>
                    <a:lnTo>
                      <a:pt x="14719" y="68240"/>
                    </a:lnTo>
                    <a:lnTo>
                      <a:pt x="14719" y="67695"/>
                    </a:lnTo>
                    <a:lnTo>
                      <a:pt x="14610" y="67423"/>
                    </a:lnTo>
                    <a:lnTo>
                      <a:pt x="14500" y="67423"/>
                    </a:lnTo>
                    <a:lnTo>
                      <a:pt x="14172" y="67423"/>
                    </a:lnTo>
                    <a:lnTo>
                      <a:pt x="13679" y="67968"/>
                    </a:lnTo>
                    <a:lnTo>
                      <a:pt x="13461" y="69330"/>
                    </a:lnTo>
                    <a:lnTo>
                      <a:pt x="13242" y="70556"/>
                    </a:lnTo>
                    <a:lnTo>
                      <a:pt x="13132" y="71645"/>
                    </a:lnTo>
                    <a:lnTo>
                      <a:pt x="13132" y="72190"/>
                    </a:lnTo>
                    <a:lnTo>
                      <a:pt x="13023" y="72735"/>
                    </a:lnTo>
                    <a:lnTo>
                      <a:pt x="12913" y="73280"/>
                    </a:lnTo>
                    <a:lnTo>
                      <a:pt x="12804" y="73688"/>
                    </a:lnTo>
                    <a:lnTo>
                      <a:pt x="12640" y="73961"/>
                    </a:lnTo>
                    <a:lnTo>
                      <a:pt x="12530" y="74233"/>
                    </a:lnTo>
                    <a:lnTo>
                      <a:pt x="12202" y="73961"/>
                    </a:lnTo>
                    <a:lnTo>
                      <a:pt x="11983" y="73688"/>
                    </a:lnTo>
                    <a:lnTo>
                      <a:pt x="11764" y="73416"/>
                    </a:lnTo>
                    <a:lnTo>
                      <a:pt x="11545" y="73416"/>
                    </a:lnTo>
                    <a:lnTo>
                      <a:pt x="11436" y="73688"/>
                    </a:lnTo>
                    <a:lnTo>
                      <a:pt x="11326" y="74233"/>
                    </a:lnTo>
                    <a:lnTo>
                      <a:pt x="11272" y="74506"/>
                    </a:lnTo>
                    <a:lnTo>
                      <a:pt x="11162" y="75323"/>
                    </a:lnTo>
                    <a:lnTo>
                      <a:pt x="11053" y="75868"/>
                    </a:lnTo>
                    <a:lnTo>
                      <a:pt x="10943" y="76413"/>
                    </a:lnTo>
                    <a:lnTo>
                      <a:pt x="10834" y="76821"/>
                    </a:lnTo>
                    <a:lnTo>
                      <a:pt x="10615" y="77094"/>
                    </a:lnTo>
                    <a:lnTo>
                      <a:pt x="10396" y="77094"/>
                    </a:lnTo>
                    <a:lnTo>
                      <a:pt x="10068" y="77094"/>
                    </a:lnTo>
                    <a:lnTo>
                      <a:pt x="9904" y="76685"/>
                    </a:lnTo>
                    <a:lnTo>
                      <a:pt x="9685" y="76140"/>
                    </a:lnTo>
                    <a:lnTo>
                      <a:pt x="9575" y="75595"/>
                    </a:lnTo>
                    <a:lnTo>
                      <a:pt x="9466" y="75051"/>
                    </a:lnTo>
                    <a:lnTo>
                      <a:pt x="9466" y="74233"/>
                    </a:lnTo>
                    <a:lnTo>
                      <a:pt x="9357" y="73961"/>
                    </a:lnTo>
                    <a:lnTo>
                      <a:pt x="9247" y="73416"/>
                    </a:lnTo>
                    <a:lnTo>
                      <a:pt x="9138" y="73416"/>
                    </a:lnTo>
                    <a:lnTo>
                      <a:pt x="9028" y="73416"/>
                    </a:lnTo>
                    <a:lnTo>
                      <a:pt x="8919" y="73961"/>
                    </a:lnTo>
                    <a:lnTo>
                      <a:pt x="8809" y="74506"/>
                    </a:lnTo>
                    <a:lnTo>
                      <a:pt x="8700" y="74778"/>
                    </a:lnTo>
                    <a:lnTo>
                      <a:pt x="8536" y="75323"/>
                    </a:lnTo>
                    <a:lnTo>
                      <a:pt x="8426" y="75595"/>
                    </a:lnTo>
                    <a:lnTo>
                      <a:pt x="8207" y="75868"/>
                    </a:lnTo>
                    <a:lnTo>
                      <a:pt x="7879" y="75868"/>
                    </a:lnTo>
                    <a:lnTo>
                      <a:pt x="7551" y="75868"/>
                    </a:lnTo>
                    <a:lnTo>
                      <a:pt x="7387" y="75595"/>
                    </a:lnTo>
                    <a:lnTo>
                      <a:pt x="7168" y="75595"/>
                    </a:lnTo>
                    <a:lnTo>
                      <a:pt x="6949" y="75595"/>
                    </a:lnTo>
                    <a:lnTo>
                      <a:pt x="6621" y="75868"/>
                    </a:lnTo>
                    <a:lnTo>
                      <a:pt x="6292" y="76413"/>
                    </a:lnTo>
                    <a:lnTo>
                      <a:pt x="6073" y="76685"/>
                    </a:lnTo>
                    <a:lnTo>
                      <a:pt x="6019" y="76413"/>
                    </a:lnTo>
                    <a:lnTo>
                      <a:pt x="6019" y="76140"/>
                    </a:lnTo>
                    <a:lnTo>
                      <a:pt x="6019" y="75868"/>
                    </a:lnTo>
                    <a:lnTo>
                      <a:pt x="6019" y="75323"/>
                    </a:lnTo>
                    <a:lnTo>
                      <a:pt x="5909" y="74778"/>
                    </a:lnTo>
                    <a:lnTo>
                      <a:pt x="5909" y="74506"/>
                    </a:lnTo>
                    <a:lnTo>
                      <a:pt x="5800" y="73961"/>
                    </a:lnTo>
                    <a:lnTo>
                      <a:pt x="5690" y="73688"/>
                    </a:lnTo>
                    <a:lnTo>
                      <a:pt x="5581" y="73280"/>
                    </a:lnTo>
                    <a:lnTo>
                      <a:pt x="5909" y="72190"/>
                    </a:lnTo>
                    <a:lnTo>
                      <a:pt x="6511" y="71373"/>
                    </a:lnTo>
                    <a:lnTo>
                      <a:pt x="7387" y="70556"/>
                    </a:lnTo>
                    <a:lnTo>
                      <a:pt x="8098" y="70556"/>
                    </a:lnTo>
                    <a:lnTo>
                      <a:pt x="8700" y="70283"/>
                    </a:lnTo>
                    <a:lnTo>
                      <a:pt x="9138" y="69602"/>
                    </a:lnTo>
                    <a:lnTo>
                      <a:pt x="9575" y="68513"/>
                    </a:lnTo>
                    <a:lnTo>
                      <a:pt x="10068" y="67150"/>
                    </a:lnTo>
                    <a:lnTo>
                      <a:pt x="10725" y="66197"/>
                    </a:lnTo>
                    <a:lnTo>
                      <a:pt x="11655" y="64835"/>
                    </a:lnTo>
                    <a:lnTo>
                      <a:pt x="12530" y="63337"/>
                    </a:lnTo>
                    <a:lnTo>
                      <a:pt x="13351" y="61975"/>
                    </a:lnTo>
                    <a:lnTo>
                      <a:pt x="14062" y="61975"/>
                    </a:lnTo>
                    <a:lnTo>
                      <a:pt x="14719" y="62519"/>
                    </a:lnTo>
                    <a:lnTo>
                      <a:pt x="15321" y="62792"/>
                    </a:lnTo>
                    <a:lnTo>
                      <a:pt x="15868" y="63064"/>
                    </a:lnTo>
                    <a:lnTo>
                      <a:pt x="16415" y="63064"/>
                    </a:lnTo>
                    <a:lnTo>
                      <a:pt x="16525" y="62519"/>
                    </a:lnTo>
                    <a:lnTo>
                      <a:pt x="16525" y="61975"/>
                    </a:lnTo>
                    <a:lnTo>
                      <a:pt x="16634" y="61430"/>
                    </a:lnTo>
                    <a:lnTo>
                      <a:pt x="16689" y="60885"/>
                    </a:lnTo>
                    <a:lnTo>
                      <a:pt x="16798" y="60340"/>
                    </a:lnTo>
                    <a:lnTo>
                      <a:pt x="16908" y="60204"/>
                    </a:lnTo>
                    <a:lnTo>
                      <a:pt x="17127" y="60204"/>
                    </a:lnTo>
                    <a:close/>
                    <a:moveTo>
                      <a:pt x="65663" y="59387"/>
                    </a:moveTo>
                    <a:lnTo>
                      <a:pt x="66429" y="59931"/>
                    </a:lnTo>
                    <a:lnTo>
                      <a:pt x="66867" y="60885"/>
                    </a:lnTo>
                    <a:lnTo>
                      <a:pt x="66922" y="61975"/>
                    </a:lnTo>
                    <a:lnTo>
                      <a:pt x="66538" y="62792"/>
                    </a:lnTo>
                    <a:lnTo>
                      <a:pt x="65991" y="63609"/>
                    </a:lnTo>
                    <a:lnTo>
                      <a:pt x="65280" y="63609"/>
                    </a:lnTo>
                    <a:lnTo>
                      <a:pt x="64623" y="63337"/>
                    </a:lnTo>
                    <a:lnTo>
                      <a:pt x="64131" y="62519"/>
                    </a:lnTo>
                    <a:lnTo>
                      <a:pt x="64131" y="61430"/>
                    </a:lnTo>
                    <a:lnTo>
                      <a:pt x="64404" y="60340"/>
                    </a:lnTo>
                    <a:lnTo>
                      <a:pt x="64952" y="59659"/>
                    </a:lnTo>
                    <a:lnTo>
                      <a:pt x="65663" y="59387"/>
                    </a:lnTo>
                    <a:close/>
                    <a:moveTo>
                      <a:pt x="59261" y="57752"/>
                    </a:moveTo>
                    <a:lnTo>
                      <a:pt x="60027" y="58024"/>
                    </a:lnTo>
                    <a:lnTo>
                      <a:pt x="60300" y="58297"/>
                    </a:lnTo>
                    <a:lnTo>
                      <a:pt x="60136" y="59114"/>
                    </a:lnTo>
                    <a:lnTo>
                      <a:pt x="59589" y="59931"/>
                    </a:lnTo>
                    <a:lnTo>
                      <a:pt x="58768" y="60612"/>
                    </a:lnTo>
                    <a:lnTo>
                      <a:pt x="57783" y="61430"/>
                    </a:lnTo>
                    <a:lnTo>
                      <a:pt x="56744" y="61702"/>
                    </a:lnTo>
                    <a:lnTo>
                      <a:pt x="55704" y="61702"/>
                    </a:lnTo>
                    <a:lnTo>
                      <a:pt x="54883" y="60612"/>
                    </a:lnTo>
                    <a:lnTo>
                      <a:pt x="54883" y="60204"/>
                    </a:lnTo>
                    <a:lnTo>
                      <a:pt x="55266" y="59387"/>
                    </a:lnTo>
                    <a:lnTo>
                      <a:pt x="56142" y="58842"/>
                    </a:lnTo>
                    <a:lnTo>
                      <a:pt x="57181" y="58297"/>
                    </a:lnTo>
                    <a:lnTo>
                      <a:pt x="58221" y="58024"/>
                    </a:lnTo>
                    <a:lnTo>
                      <a:pt x="59261" y="57752"/>
                    </a:lnTo>
                    <a:close/>
                    <a:moveTo>
                      <a:pt x="36990" y="57752"/>
                    </a:moveTo>
                    <a:lnTo>
                      <a:pt x="37428" y="57752"/>
                    </a:lnTo>
                    <a:lnTo>
                      <a:pt x="37920" y="58297"/>
                    </a:lnTo>
                    <a:lnTo>
                      <a:pt x="38577" y="59387"/>
                    </a:lnTo>
                    <a:lnTo>
                      <a:pt x="39124" y="60612"/>
                    </a:lnTo>
                    <a:lnTo>
                      <a:pt x="39507" y="61702"/>
                    </a:lnTo>
                    <a:lnTo>
                      <a:pt x="39726" y="63064"/>
                    </a:lnTo>
                    <a:lnTo>
                      <a:pt x="39616" y="64018"/>
                    </a:lnTo>
                    <a:lnTo>
                      <a:pt x="39179" y="64562"/>
                    </a:lnTo>
                    <a:lnTo>
                      <a:pt x="38577" y="64018"/>
                    </a:lnTo>
                    <a:lnTo>
                      <a:pt x="37920" y="63337"/>
                    </a:lnTo>
                    <a:lnTo>
                      <a:pt x="37318" y="61702"/>
                    </a:lnTo>
                    <a:lnTo>
                      <a:pt x="36990" y="60204"/>
                    </a:lnTo>
                    <a:lnTo>
                      <a:pt x="36880" y="58569"/>
                    </a:lnTo>
                    <a:lnTo>
                      <a:pt x="36990" y="57752"/>
                    </a:lnTo>
                    <a:close/>
                    <a:moveTo>
                      <a:pt x="21450" y="56254"/>
                    </a:moveTo>
                    <a:lnTo>
                      <a:pt x="22161" y="56526"/>
                    </a:lnTo>
                    <a:lnTo>
                      <a:pt x="22599" y="56935"/>
                    </a:lnTo>
                    <a:lnTo>
                      <a:pt x="22599" y="58024"/>
                    </a:lnTo>
                    <a:lnTo>
                      <a:pt x="22270" y="59114"/>
                    </a:lnTo>
                    <a:lnTo>
                      <a:pt x="21778" y="59387"/>
                    </a:lnTo>
                    <a:lnTo>
                      <a:pt x="21231" y="58842"/>
                    </a:lnTo>
                    <a:lnTo>
                      <a:pt x="20629" y="58024"/>
                    </a:lnTo>
                    <a:lnTo>
                      <a:pt x="20191" y="56799"/>
                    </a:lnTo>
                    <a:lnTo>
                      <a:pt x="20300" y="56526"/>
                    </a:lnTo>
                    <a:lnTo>
                      <a:pt x="20793" y="56254"/>
                    </a:lnTo>
                    <a:lnTo>
                      <a:pt x="21450" y="56254"/>
                    </a:lnTo>
                    <a:close/>
                    <a:moveTo>
                      <a:pt x="28782" y="55164"/>
                    </a:moveTo>
                    <a:lnTo>
                      <a:pt x="29220" y="55164"/>
                    </a:lnTo>
                    <a:lnTo>
                      <a:pt x="29548" y="55437"/>
                    </a:lnTo>
                    <a:lnTo>
                      <a:pt x="29876" y="55709"/>
                    </a:lnTo>
                    <a:lnTo>
                      <a:pt x="29931" y="55981"/>
                    </a:lnTo>
                    <a:lnTo>
                      <a:pt x="29931" y="56254"/>
                    </a:lnTo>
                    <a:lnTo>
                      <a:pt x="29931" y="56526"/>
                    </a:lnTo>
                    <a:lnTo>
                      <a:pt x="29767" y="56935"/>
                    </a:lnTo>
                    <a:lnTo>
                      <a:pt x="29439" y="56935"/>
                    </a:lnTo>
                    <a:lnTo>
                      <a:pt x="29001" y="57207"/>
                    </a:lnTo>
                    <a:lnTo>
                      <a:pt x="28673" y="57480"/>
                    </a:lnTo>
                    <a:lnTo>
                      <a:pt x="28508" y="57752"/>
                    </a:lnTo>
                    <a:lnTo>
                      <a:pt x="28290" y="58024"/>
                    </a:lnTo>
                    <a:lnTo>
                      <a:pt x="28290" y="58297"/>
                    </a:lnTo>
                    <a:lnTo>
                      <a:pt x="28290" y="58569"/>
                    </a:lnTo>
                    <a:lnTo>
                      <a:pt x="28399" y="58842"/>
                    </a:lnTo>
                    <a:lnTo>
                      <a:pt x="28673" y="58842"/>
                    </a:lnTo>
                    <a:lnTo>
                      <a:pt x="28891" y="59114"/>
                    </a:lnTo>
                    <a:lnTo>
                      <a:pt x="28782" y="60204"/>
                    </a:lnTo>
                    <a:lnTo>
                      <a:pt x="28399" y="61157"/>
                    </a:lnTo>
                    <a:lnTo>
                      <a:pt x="27742" y="61975"/>
                    </a:lnTo>
                    <a:lnTo>
                      <a:pt x="27031" y="62792"/>
                    </a:lnTo>
                    <a:lnTo>
                      <a:pt x="26046" y="63064"/>
                    </a:lnTo>
                    <a:lnTo>
                      <a:pt x="24897" y="62519"/>
                    </a:lnTo>
                    <a:lnTo>
                      <a:pt x="24186" y="61702"/>
                    </a:lnTo>
                    <a:lnTo>
                      <a:pt x="23748" y="60340"/>
                    </a:lnTo>
                    <a:lnTo>
                      <a:pt x="23638" y="58842"/>
                    </a:lnTo>
                    <a:lnTo>
                      <a:pt x="23857" y="57480"/>
                    </a:lnTo>
                    <a:lnTo>
                      <a:pt x="24514" y="56799"/>
                    </a:lnTo>
                    <a:lnTo>
                      <a:pt x="25335" y="56254"/>
                    </a:lnTo>
                    <a:lnTo>
                      <a:pt x="26265" y="55709"/>
                    </a:lnTo>
                    <a:lnTo>
                      <a:pt x="27305" y="55437"/>
                    </a:lnTo>
                    <a:lnTo>
                      <a:pt x="28290" y="55164"/>
                    </a:lnTo>
                    <a:lnTo>
                      <a:pt x="28782" y="55164"/>
                    </a:lnTo>
                    <a:close/>
                    <a:moveTo>
                      <a:pt x="28180" y="48626"/>
                    </a:moveTo>
                    <a:lnTo>
                      <a:pt x="29001" y="48626"/>
                    </a:lnTo>
                    <a:lnTo>
                      <a:pt x="29876" y="49171"/>
                    </a:lnTo>
                    <a:lnTo>
                      <a:pt x="30478" y="50261"/>
                    </a:lnTo>
                    <a:lnTo>
                      <a:pt x="30697" y="51486"/>
                    </a:lnTo>
                    <a:lnTo>
                      <a:pt x="30588" y="52849"/>
                    </a:lnTo>
                    <a:lnTo>
                      <a:pt x="30041" y="53666"/>
                    </a:lnTo>
                    <a:lnTo>
                      <a:pt x="29439" y="53802"/>
                    </a:lnTo>
                    <a:lnTo>
                      <a:pt x="28673" y="53666"/>
                    </a:lnTo>
                    <a:lnTo>
                      <a:pt x="28071" y="53121"/>
                    </a:lnTo>
                    <a:lnTo>
                      <a:pt x="27633" y="52576"/>
                    </a:lnTo>
                    <a:lnTo>
                      <a:pt x="27140" y="52304"/>
                    </a:lnTo>
                    <a:lnTo>
                      <a:pt x="26593" y="52849"/>
                    </a:lnTo>
                    <a:lnTo>
                      <a:pt x="26046" y="53393"/>
                    </a:lnTo>
                    <a:lnTo>
                      <a:pt x="25444" y="53121"/>
                    </a:lnTo>
                    <a:lnTo>
                      <a:pt x="24569" y="53121"/>
                    </a:lnTo>
                    <a:lnTo>
                      <a:pt x="23857" y="53393"/>
                    </a:lnTo>
                    <a:lnTo>
                      <a:pt x="23255" y="52849"/>
                    </a:lnTo>
                    <a:lnTo>
                      <a:pt x="23036" y="52031"/>
                    </a:lnTo>
                    <a:lnTo>
                      <a:pt x="23310" y="51486"/>
                    </a:lnTo>
                    <a:lnTo>
                      <a:pt x="23857" y="50942"/>
                    </a:lnTo>
                    <a:lnTo>
                      <a:pt x="24678" y="50397"/>
                    </a:lnTo>
                    <a:lnTo>
                      <a:pt x="25554" y="49988"/>
                    </a:lnTo>
                    <a:lnTo>
                      <a:pt x="26155" y="49716"/>
                    </a:lnTo>
                    <a:lnTo>
                      <a:pt x="26703" y="49171"/>
                    </a:lnTo>
                    <a:lnTo>
                      <a:pt x="27305" y="48626"/>
                    </a:lnTo>
                    <a:lnTo>
                      <a:pt x="28180" y="48626"/>
                    </a:lnTo>
                    <a:close/>
                    <a:moveTo>
                      <a:pt x="51709" y="47128"/>
                    </a:moveTo>
                    <a:lnTo>
                      <a:pt x="52257" y="47536"/>
                    </a:lnTo>
                    <a:lnTo>
                      <a:pt x="52968" y="48081"/>
                    </a:lnTo>
                    <a:lnTo>
                      <a:pt x="53679" y="49171"/>
                    </a:lnTo>
                    <a:lnTo>
                      <a:pt x="54445" y="49988"/>
                    </a:lnTo>
                    <a:lnTo>
                      <a:pt x="54883" y="50397"/>
                    </a:lnTo>
                    <a:lnTo>
                      <a:pt x="55157" y="50397"/>
                    </a:lnTo>
                    <a:lnTo>
                      <a:pt x="55376" y="50261"/>
                    </a:lnTo>
                    <a:lnTo>
                      <a:pt x="55923" y="50261"/>
                    </a:lnTo>
                    <a:lnTo>
                      <a:pt x="56415" y="50261"/>
                    </a:lnTo>
                    <a:lnTo>
                      <a:pt x="56963" y="50669"/>
                    </a:lnTo>
                    <a:lnTo>
                      <a:pt x="57291" y="51214"/>
                    </a:lnTo>
                    <a:lnTo>
                      <a:pt x="57072" y="52304"/>
                    </a:lnTo>
                    <a:lnTo>
                      <a:pt x="56963" y="53121"/>
                    </a:lnTo>
                    <a:lnTo>
                      <a:pt x="56963" y="53666"/>
                    </a:lnTo>
                    <a:lnTo>
                      <a:pt x="56963" y="54074"/>
                    </a:lnTo>
                    <a:lnTo>
                      <a:pt x="57072" y="54347"/>
                    </a:lnTo>
                    <a:lnTo>
                      <a:pt x="57181" y="54619"/>
                    </a:lnTo>
                    <a:lnTo>
                      <a:pt x="57291" y="54892"/>
                    </a:lnTo>
                    <a:lnTo>
                      <a:pt x="57291" y="55164"/>
                    </a:lnTo>
                    <a:lnTo>
                      <a:pt x="57291" y="55437"/>
                    </a:lnTo>
                    <a:lnTo>
                      <a:pt x="57181" y="55709"/>
                    </a:lnTo>
                    <a:lnTo>
                      <a:pt x="56963" y="55981"/>
                    </a:lnTo>
                    <a:lnTo>
                      <a:pt x="55376" y="56935"/>
                    </a:lnTo>
                    <a:lnTo>
                      <a:pt x="53679" y="57207"/>
                    </a:lnTo>
                    <a:lnTo>
                      <a:pt x="53077" y="56799"/>
                    </a:lnTo>
                    <a:lnTo>
                      <a:pt x="52421" y="55164"/>
                    </a:lnTo>
                    <a:lnTo>
                      <a:pt x="51819" y="53121"/>
                    </a:lnTo>
                    <a:lnTo>
                      <a:pt x="51381" y="50669"/>
                    </a:lnTo>
                    <a:lnTo>
                      <a:pt x="51162" y="48898"/>
                    </a:lnTo>
                    <a:lnTo>
                      <a:pt x="51272" y="47536"/>
                    </a:lnTo>
                    <a:lnTo>
                      <a:pt x="51709" y="47128"/>
                    </a:lnTo>
                    <a:close/>
                    <a:moveTo>
                      <a:pt x="39288" y="41543"/>
                    </a:moveTo>
                    <a:lnTo>
                      <a:pt x="40383" y="41543"/>
                    </a:lnTo>
                    <a:lnTo>
                      <a:pt x="41422" y="41816"/>
                    </a:lnTo>
                    <a:lnTo>
                      <a:pt x="42243" y="42088"/>
                    </a:lnTo>
                    <a:lnTo>
                      <a:pt x="42900" y="42905"/>
                    </a:lnTo>
                    <a:lnTo>
                      <a:pt x="43173" y="43859"/>
                    </a:lnTo>
                    <a:lnTo>
                      <a:pt x="43173" y="44676"/>
                    </a:lnTo>
                    <a:lnTo>
                      <a:pt x="43173" y="45221"/>
                    </a:lnTo>
                    <a:lnTo>
                      <a:pt x="43283" y="45221"/>
                    </a:lnTo>
                    <a:lnTo>
                      <a:pt x="43502" y="45221"/>
                    </a:lnTo>
                    <a:lnTo>
                      <a:pt x="43611" y="45221"/>
                    </a:lnTo>
                    <a:lnTo>
                      <a:pt x="43830" y="44948"/>
                    </a:lnTo>
                    <a:lnTo>
                      <a:pt x="44158" y="44676"/>
                    </a:lnTo>
                    <a:lnTo>
                      <a:pt x="44377" y="44131"/>
                    </a:lnTo>
                    <a:lnTo>
                      <a:pt x="44760" y="44131"/>
                    </a:lnTo>
                    <a:lnTo>
                      <a:pt x="45088" y="44948"/>
                    </a:lnTo>
                    <a:lnTo>
                      <a:pt x="45526" y="46038"/>
                    </a:lnTo>
                    <a:lnTo>
                      <a:pt x="45800" y="47128"/>
                    </a:lnTo>
                    <a:lnTo>
                      <a:pt x="46347" y="47536"/>
                    </a:lnTo>
                    <a:lnTo>
                      <a:pt x="47004" y="47536"/>
                    </a:lnTo>
                    <a:lnTo>
                      <a:pt x="47606" y="48081"/>
                    </a:lnTo>
                    <a:lnTo>
                      <a:pt x="48262" y="48626"/>
                    </a:lnTo>
                    <a:lnTo>
                      <a:pt x="48536" y="49716"/>
                    </a:lnTo>
                    <a:lnTo>
                      <a:pt x="48536" y="50669"/>
                    </a:lnTo>
                    <a:lnTo>
                      <a:pt x="48536" y="51759"/>
                    </a:lnTo>
                    <a:lnTo>
                      <a:pt x="48755" y="52304"/>
                    </a:lnTo>
                    <a:lnTo>
                      <a:pt x="49083" y="53121"/>
                    </a:lnTo>
                    <a:lnTo>
                      <a:pt x="49411" y="53802"/>
                    </a:lnTo>
                    <a:lnTo>
                      <a:pt x="49521" y="54619"/>
                    </a:lnTo>
                    <a:lnTo>
                      <a:pt x="49302" y="55981"/>
                    </a:lnTo>
                    <a:lnTo>
                      <a:pt x="48536" y="57207"/>
                    </a:lnTo>
                    <a:lnTo>
                      <a:pt x="47715" y="57207"/>
                    </a:lnTo>
                    <a:lnTo>
                      <a:pt x="46785" y="56526"/>
                    </a:lnTo>
                    <a:lnTo>
                      <a:pt x="45800" y="54892"/>
                    </a:lnTo>
                    <a:lnTo>
                      <a:pt x="44760" y="53121"/>
                    </a:lnTo>
                    <a:lnTo>
                      <a:pt x="43611" y="52304"/>
                    </a:lnTo>
                    <a:lnTo>
                      <a:pt x="42352" y="52031"/>
                    </a:lnTo>
                    <a:lnTo>
                      <a:pt x="40984" y="52576"/>
                    </a:lnTo>
                    <a:lnTo>
                      <a:pt x="39945" y="53121"/>
                    </a:lnTo>
                    <a:lnTo>
                      <a:pt x="39288" y="52849"/>
                    </a:lnTo>
                    <a:lnTo>
                      <a:pt x="38905" y="52304"/>
                    </a:lnTo>
                    <a:lnTo>
                      <a:pt x="38686" y="51486"/>
                    </a:lnTo>
                    <a:lnTo>
                      <a:pt x="38577" y="50942"/>
                    </a:lnTo>
                    <a:lnTo>
                      <a:pt x="38686" y="50397"/>
                    </a:lnTo>
                    <a:lnTo>
                      <a:pt x="39179" y="50397"/>
                    </a:lnTo>
                    <a:lnTo>
                      <a:pt x="39835" y="50397"/>
                    </a:lnTo>
                    <a:lnTo>
                      <a:pt x="40547" y="50397"/>
                    </a:lnTo>
                    <a:lnTo>
                      <a:pt x="41203" y="50397"/>
                    </a:lnTo>
                    <a:lnTo>
                      <a:pt x="41532" y="49716"/>
                    </a:lnTo>
                    <a:lnTo>
                      <a:pt x="41532" y="48626"/>
                    </a:lnTo>
                    <a:lnTo>
                      <a:pt x="41094" y="47536"/>
                    </a:lnTo>
                    <a:lnTo>
                      <a:pt x="40437" y="46855"/>
                    </a:lnTo>
                    <a:lnTo>
                      <a:pt x="39726" y="46311"/>
                    </a:lnTo>
                    <a:lnTo>
                      <a:pt x="39124" y="46855"/>
                    </a:lnTo>
                    <a:lnTo>
                      <a:pt x="38577" y="47128"/>
                    </a:lnTo>
                    <a:lnTo>
                      <a:pt x="38030" y="46583"/>
                    </a:lnTo>
                    <a:lnTo>
                      <a:pt x="37756" y="45493"/>
                    </a:lnTo>
                    <a:lnTo>
                      <a:pt x="37428" y="44131"/>
                    </a:lnTo>
                    <a:lnTo>
                      <a:pt x="37537" y="42905"/>
                    </a:lnTo>
                    <a:lnTo>
                      <a:pt x="37811" y="42088"/>
                    </a:lnTo>
                    <a:lnTo>
                      <a:pt x="38467" y="41543"/>
                    </a:lnTo>
                    <a:lnTo>
                      <a:pt x="39288" y="41543"/>
                    </a:lnTo>
                    <a:close/>
                    <a:moveTo>
                      <a:pt x="47934" y="34188"/>
                    </a:moveTo>
                    <a:lnTo>
                      <a:pt x="48536" y="34188"/>
                    </a:lnTo>
                    <a:lnTo>
                      <a:pt x="49192" y="34733"/>
                    </a:lnTo>
                    <a:lnTo>
                      <a:pt x="49794" y="35550"/>
                    </a:lnTo>
                    <a:lnTo>
                      <a:pt x="50232" y="36367"/>
                    </a:lnTo>
                    <a:lnTo>
                      <a:pt x="50232" y="37321"/>
                    </a:lnTo>
                    <a:lnTo>
                      <a:pt x="49794" y="38138"/>
                    </a:lnTo>
                    <a:lnTo>
                      <a:pt x="49302" y="37866"/>
                    </a:lnTo>
                    <a:lnTo>
                      <a:pt x="48755" y="37185"/>
                    </a:lnTo>
                    <a:lnTo>
                      <a:pt x="48262" y="36095"/>
                    </a:lnTo>
                    <a:lnTo>
                      <a:pt x="47824" y="35005"/>
                    </a:lnTo>
                    <a:lnTo>
                      <a:pt x="47606" y="34460"/>
                    </a:lnTo>
                    <a:lnTo>
                      <a:pt x="47934" y="34188"/>
                    </a:lnTo>
                    <a:close/>
                    <a:moveTo>
                      <a:pt x="59699" y="19886"/>
                    </a:moveTo>
                    <a:lnTo>
                      <a:pt x="60629" y="20431"/>
                    </a:lnTo>
                    <a:lnTo>
                      <a:pt x="61778" y="22202"/>
                    </a:lnTo>
                    <a:lnTo>
                      <a:pt x="62982" y="24245"/>
                    </a:lnTo>
                    <a:lnTo>
                      <a:pt x="64240" y="26152"/>
                    </a:lnTo>
                    <a:lnTo>
                      <a:pt x="65389" y="27241"/>
                    </a:lnTo>
                    <a:lnTo>
                      <a:pt x="66429" y="28195"/>
                    </a:lnTo>
                    <a:lnTo>
                      <a:pt x="67140" y="29284"/>
                    </a:lnTo>
                    <a:lnTo>
                      <a:pt x="67578" y="30374"/>
                    </a:lnTo>
                    <a:lnTo>
                      <a:pt x="67797" y="31328"/>
                    </a:lnTo>
                    <a:lnTo>
                      <a:pt x="68235" y="32417"/>
                    </a:lnTo>
                    <a:lnTo>
                      <a:pt x="68618" y="32962"/>
                    </a:lnTo>
                    <a:lnTo>
                      <a:pt x="69056" y="33234"/>
                    </a:lnTo>
                    <a:lnTo>
                      <a:pt x="69274" y="33234"/>
                    </a:lnTo>
                    <a:lnTo>
                      <a:pt x="69274" y="32145"/>
                    </a:lnTo>
                    <a:lnTo>
                      <a:pt x="69274" y="31600"/>
                    </a:lnTo>
                    <a:lnTo>
                      <a:pt x="69384" y="31328"/>
                    </a:lnTo>
                    <a:lnTo>
                      <a:pt x="69493" y="31055"/>
                    </a:lnTo>
                    <a:lnTo>
                      <a:pt x="69658" y="31055"/>
                    </a:lnTo>
                    <a:lnTo>
                      <a:pt x="69876" y="31055"/>
                    </a:lnTo>
                    <a:lnTo>
                      <a:pt x="70095" y="31055"/>
                    </a:lnTo>
                    <a:lnTo>
                      <a:pt x="70424" y="31328"/>
                    </a:lnTo>
                    <a:lnTo>
                      <a:pt x="70533" y="31600"/>
                    </a:lnTo>
                    <a:lnTo>
                      <a:pt x="70752" y="31872"/>
                    </a:lnTo>
                    <a:lnTo>
                      <a:pt x="70752" y="32417"/>
                    </a:lnTo>
                    <a:lnTo>
                      <a:pt x="70752" y="32690"/>
                    </a:lnTo>
                    <a:lnTo>
                      <a:pt x="70642" y="33234"/>
                    </a:lnTo>
                    <a:lnTo>
                      <a:pt x="70424" y="33779"/>
                    </a:lnTo>
                    <a:lnTo>
                      <a:pt x="70642" y="34460"/>
                    </a:lnTo>
                    <a:lnTo>
                      <a:pt x="70916" y="35005"/>
                    </a:lnTo>
                    <a:lnTo>
                      <a:pt x="71244" y="35822"/>
                    </a:lnTo>
                    <a:lnTo>
                      <a:pt x="71463" y="36367"/>
                    </a:lnTo>
                    <a:lnTo>
                      <a:pt x="71354" y="37321"/>
                    </a:lnTo>
                    <a:lnTo>
                      <a:pt x="71135" y="38683"/>
                    </a:lnTo>
                    <a:lnTo>
                      <a:pt x="71463" y="39772"/>
                    </a:lnTo>
                    <a:lnTo>
                      <a:pt x="72229" y="40317"/>
                    </a:lnTo>
                    <a:lnTo>
                      <a:pt x="73160" y="40590"/>
                    </a:lnTo>
                    <a:lnTo>
                      <a:pt x="74090" y="40590"/>
                    </a:lnTo>
                    <a:lnTo>
                      <a:pt x="74746" y="40726"/>
                    </a:lnTo>
                    <a:lnTo>
                      <a:pt x="74911" y="41543"/>
                    </a:lnTo>
                    <a:lnTo>
                      <a:pt x="75020" y="42360"/>
                    </a:lnTo>
                    <a:lnTo>
                      <a:pt x="74637" y="43178"/>
                    </a:lnTo>
                    <a:lnTo>
                      <a:pt x="73871" y="43859"/>
                    </a:lnTo>
                    <a:lnTo>
                      <a:pt x="72831" y="44404"/>
                    </a:lnTo>
                    <a:lnTo>
                      <a:pt x="71901" y="44948"/>
                    </a:lnTo>
                    <a:lnTo>
                      <a:pt x="71244" y="46038"/>
                    </a:lnTo>
                    <a:lnTo>
                      <a:pt x="70916" y="47264"/>
                    </a:lnTo>
                    <a:lnTo>
                      <a:pt x="70642" y="48354"/>
                    </a:lnTo>
                    <a:lnTo>
                      <a:pt x="70424" y="49171"/>
                    </a:lnTo>
                    <a:lnTo>
                      <a:pt x="69986" y="48898"/>
                    </a:lnTo>
                    <a:lnTo>
                      <a:pt x="69658" y="48898"/>
                    </a:lnTo>
                    <a:lnTo>
                      <a:pt x="69493" y="49988"/>
                    </a:lnTo>
                    <a:lnTo>
                      <a:pt x="69165" y="51486"/>
                    </a:lnTo>
                    <a:lnTo>
                      <a:pt x="68946" y="52849"/>
                    </a:lnTo>
                    <a:lnTo>
                      <a:pt x="68618" y="53802"/>
                    </a:lnTo>
                    <a:lnTo>
                      <a:pt x="68125" y="54074"/>
                    </a:lnTo>
                    <a:lnTo>
                      <a:pt x="67359" y="53393"/>
                    </a:lnTo>
                    <a:lnTo>
                      <a:pt x="66648" y="53121"/>
                    </a:lnTo>
                    <a:lnTo>
                      <a:pt x="65991" y="53393"/>
                    </a:lnTo>
                    <a:lnTo>
                      <a:pt x="65499" y="54074"/>
                    </a:lnTo>
                    <a:lnTo>
                      <a:pt x="65170" y="54619"/>
                    </a:lnTo>
                    <a:lnTo>
                      <a:pt x="64404" y="54619"/>
                    </a:lnTo>
                    <a:lnTo>
                      <a:pt x="63584" y="54074"/>
                    </a:lnTo>
                    <a:lnTo>
                      <a:pt x="62653" y="53393"/>
                    </a:lnTo>
                    <a:lnTo>
                      <a:pt x="61778" y="52576"/>
                    </a:lnTo>
                    <a:lnTo>
                      <a:pt x="61285" y="51759"/>
                    </a:lnTo>
                    <a:lnTo>
                      <a:pt x="61176" y="51214"/>
                    </a:lnTo>
                    <a:lnTo>
                      <a:pt x="61067" y="50397"/>
                    </a:lnTo>
                    <a:lnTo>
                      <a:pt x="60519" y="49443"/>
                    </a:lnTo>
                    <a:lnTo>
                      <a:pt x="59808" y="48354"/>
                    </a:lnTo>
                    <a:lnTo>
                      <a:pt x="59042" y="47264"/>
                    </a:lnTo>
                    <a:lnTo>
                      <a:pt x="58549" y="46311"/>
                    </a:lnTo>
                    <a:lnTo>
                      <a:pt x="58659" y="45766"/>
                    </a:lnTo>
                    <a:lnTo>
                      <a:pt x="59042" y="45221"/>
                    </a:lnTo>
                    <a:lnTo>
                      <a:pt x="59699" y="44948"/>
                    </a:lnTo>
                    <a:lnTo>
                      <a:pt x="60519" y="44404"/>
                    </a:lnTo>
                    <a:lnTo>
                      <a:pt x="61285" y="43859"/>
                    </a:lnTo>
                    <a:lnTo>
                      <a:pt x="61668" y="43450"/>
                    </a:lnTo>
                    <a:lnTo>
                      <a:pt x="61778" y="42360"/>
                    </a:lnTo>
                    <a:lnTo>
                      <a:pt x="61504" y="41816"/>
                    </a:lnTo>
                    <a:lnTo>
                      <a:pt x="60848" y="41543"/>
                    </a:lnTo>
                    <a:lnTo>
                      <a:pt x="60027" y="41816"/>
                    </a:lnTo>
                    <a:lnTo>
                      <a:pt x="59042" y="42088"/>
                    </a:lnTo>
                    <a:lnTo>
                      <a:pt x="58002" y="42360"/>
                    </a:lnTo>
                    <a:lnTo>
                      <a:pt x="57181" y="42360"/>
                    </a:lnTo>
                    <a:lnTo>
                      <a:pt x="56415" y="42088"/>
                    </a:lnTo>
                    <a:lnTo>
                      <a:pt x="55813" y="40726"/>
                    </a:lnTo>
                    <a:lnTo>
                      <a:pt x="55485" y="39772"/>
                    </a:lnTo>
                    <a:lnTo>
                      <a:pt x="55266" y="38410"/>
                    </a:lnTo>
                    <a:lnTo>
                      <a:pt x="54664" y="37185"/>
                    </a:lnTo>
                    <a:lnTo>
                      <a:pt x="54227" y="36640"/>
                    </a:lnTo>
                    <a:lnTo>
                      <a:pt x="54008" y="35822"/>
                    </a:lnTo>
                    <a:lnTo>
                      <a:pt x="53898" y="35278"/>
                    </a:lnTo>
                    <a:lnTo>
                      <a:pt x="53898" y="35005"/>
                    </a:lnTo>
                    <a:lnTo>
                      <a:pt x="54117" y="34460"/>
                    </a:lnTo>
                    <a:lnTo>
                      <a:pt x="54445" y="34460"/>
                    </a:lnTo>
                    <a:lnTo>
                      <a:pt x="54883" y="34460"/>
                    </a:lnTo>
                    <a:lnTo>
                      <a:pt x="55266" y="34733"/>
                    </a:lnTo>
                    <a:lnTo>
                      <a:pt x="55704" y="34733"/>
                    </a:lnTo>
                    <a:lnTo>
                      <a:pt x="56142" y="35005"/>
                    </a:lnTo>
                    <a:lnTo>
                      <a:pt x="56415" y="34733"/>
                    </a:lnTo>
                    <a:lnTo>
                      <a:pt x="56744" y="34460"/>
                    </a:lnTo>
                    <a:lnTo>
                      <a:pt x="56963" y="34188"/>
                    </a:lnTo>
                    <a:lnTo>
                      <a:pt x="57072" y="33916"/>
                    </a:lnTo>
                    <a:lnTo>
                      <a:pt x="57181" y="33779"/>
                    </a:lnTo>
                    <a:lnTo>
                      <a:pt x="57181" y="33234"/>
                    </a:lnTo>
                    <a:lnTo>
                      <a:pt x="56963" y="32962"/>
                    </a:lnTo>
                    <a:lnTo>
                      <a:pt x="56744" y="32690"/>
                    </a:lnTo>
                    <a:lnTo>
                      <a:pt x="56361" y="32417"/>
                    </a:lnTo>
                    <a:lnTo>
                      <a:pt x="55376" y="31600"/>
                    </a:lnTo>
                    <a:lnTo>
                      <a:pt x="54993" y="30374"/>
                    </a:lnTo>
                    <a:lnTo>
                      <a:pt x="54993" y="29012"/>
                    </a:lnTo>
                    <a:lnTo>
                      <a:pt x="55266" y="27922"/>
                    </a:lnTo>
                    <a:lnTo>
                      <a:pt x="56032" y="27377"/>
                    </a:lnTo>
                    <a:lnTo>
                      <a:pt x="56361" y="27377"/>
                    </a:lnTo>
                    <a:lnTo>
                      <a:pt x="56744" y="27377"/>
                    </a:lnTo>
                    <a:lnTo>
                      <a:pt x="57181" y="27241"/>
                    </a:lnTo>
                    <a:lnTo>
                      <a:pt x="57510" y="27241"/>
                    </a:lnTo>
                    <a:lnTo>
                      <a:pt x="57783" y="26969"/>
                    </a:lnTo>
                    <a:lnTo>
                      <a:pt x="58002" y="26696"/>
                    </a:lnTo>
                    <a:lnTo>
                      <a:pt x="58112" y="26696"/>
                    </a:lnTo>
                    <a:lnTo>
                      <a:pt x="58221" y="26152"/>
                    </a:lnTo>
                    <a:lnTo>
                      <a:pt x="58112" y="25879"/>
                    </a:lnTo>
                    <a:lnTo>
                      <a:pt x="57893" y="25607"/>
                    </a:lnTo>
                    <a:lnTo>
                      <a:pt x="57510" y="25062"/>
                    </a:lnTo>
                    <a:lnTo>
                      <a:pt x="57181" y="24790"/>
                    </a:lnTo>
                    <a:lnTo>
                      <a:pt x="56963" y="24245"/>
                    </a:lnTo>
                    <a:lnTo>
                      <a:pt x="56853" y="24108"/>
                    </a:lnTo>
                    <a:lnTo>
                      <a:pt x="56853" y="23836"/>
                    </a:lnTo>
                    <a:lnTo>
                      <a:pt x="56963" y="23564"/>
                    </a:lnTo>
                    <a:lnTo>
                      <a:pt x="57181" y="23564"/>
                    </a:lnTo>
                    <a:lnTo>
                      <a:pt x="57510" y="23291"/>
                    </a:lnTo>
                    <a:lnTo>
                      <a:pt x="57783" y="23291"/>
                    </a:lnTo>
                    <a:lnTo>
                      <a:pt x="58112" y="23291"/>
                    </a:lnTo>
                    <a:lnTo>
                      <a:pt x="58440" y="23291"/>
                    </a:lnTo>
                    <a:lnTo>
                      <a:pt x="58768" y="23291"/>
                    </a:lnTo>
                    <a:lnTo>
                      <a:pt x="59042" y="23291"/>
                    </a:lnTo>
                    <a:lnTo>
                      <a:pt x="59370" y="23291"/>
                    </a:lnTo>
                    <a:lnTo>
                      <a:pt x="59480" y="23019"/>
                    </a:lnTo>
                    <a:lnTo>
                      <a:pt x="59589" y="22746"/>
                    </a:lnTo>
                    <a:lnTo>
                      <a:pt x="59480" y="22202"/>
                    </a:lnTo>
                    <a:lnTo>
                      <a:pt x="59261" y="21929"/>
                    </a:lnTo>
                    <a:lnTo>
                      <a:pt x="58987" y="21657"/>
                    </a:lnTo>
                    <a:lnTo>
                      <a:pt x="58549" y="21112"/>
                    </a:lnTo>
                    <a:lnTo>
                      <a:pt x="58221" y="20839"/>
                    </a:lnTo>
                    <a:lnTo>
                      <a:pt x="58331" y="20158"/>
                    </a:lnTo>
                    <a:lnTo>
                      <a:pt x="58878" y="19886"/>
                    </a:lnTo>
                    <a:lnTo>
                      <a:pt x="59699" y="19886"/>
                    </a:lnTo>
                    <a:close/>
                    <a:moveTo>
                      <a:pt x="98659" y="0"/>
                    </a:moveTo>
                    <a:lnTo>
                      <a:pt x="99534" y="0"/>
                    </a:lnTo>
                    <a:lnTo>
                      <a:pt x="100355" y="1089"/>
                    </a:lnTo>
                    <a:lnTo>
                      <a:pt x="100902" y="1498"/>
                    </a:lnTo>
                    <a:lnTo>
                      <a:pt x="101614" y="1225"/>
                    </a:lnTo>
                    <a:lnTo>
                      <a:pt x="102270" y="544"/>
                    </a:lnTo>
                    <a:lnTo>
                      <a:pt x="102872" y="0"/>
                    </a:lnTo>
                    <a:lnTo>
                      <a:pt x="103638" y="272"/>
                    </a:lnTo>
                    <a:lnTo>
                      <a:pt x="104131" y="1089"/>
                    </a:lnTo>
                    <a:lnTo>
                      <a:pt x="105225" y="1225"/>
                    </a:lnTo>
                    <a:lnTo>
                      <a:pt x="106374" y="1498"/>
                    </a:lnTo>
                    <a:lnTo>
                      <a:pt x="107523" y="1498"/>
                    </a:lnTo>
                    <a:lnTo>
                      <a:pt x="108673" y="1770"/>
                    </a:lnTo>
                    <a:lnTo>
                      <a:pt x="109493" y="1770"/>
                    </a:lnTo>
                    <a:lnTo>
                      <a:pt x="110041" y="2043"/>
                    </a:lnTo>
                    <a:lnTo>
                      <a:pt x="110041" y="2043"/>
                    </a:lnTo>
                    <a:lnTo>
                      <a:pt x="109822" y="2315"/>
                    </a:lnTo>
                    <a:lnTo>
                      <a:pt x="109603" y="2587"/>
                    </a:lnTo>
                    <a:lnTo>
                      <a:pt x="109384" y="3132"/>
                    </a:lnTo>
                    <a:lnTo>
                      <a:pt x="109110" y="3405"/>
                    </a:lnTo>
                    <a:lnTo>
                      <a:pt x="108891" y="3950"/>
                    </a:lnTo>
                    <a:lnTo>
                      <a:pt x="108673" y="4222"/>
                    </a:lnTo>
                    <a:lnTo>
                      <a:pt x="108563" y="4631"/>
                    </a:lnTo>
                    <a:lnTo>
                      <a:pt x="108454" y="4903"/>
                    </a:lnTo>
                    <a:lnTo>
                      <a:pt x="108344" y="5175"/>
                    </a:lnTo>
                    <a:lnTo>
                      <a:pt x="108344" y="5448"/>
                    </a:lnTo>
                    <a:lnTo>
                      <a:pt x="108454" y="5448"/>
                    </a:lnTo>
                    <a:lnTo>
                      <a:pt x="108673" y="5448"/>
                    </a:lnTo>
                    <a:lnTo>
                      <a:pt x="108891" y="5448"/>
                    </a:lnTo>
                    <a:lnTo>
                      <a:pt x="109274" y="4903"/>
                    </a:lnTo>
                    <a:lnTo>
                      <a:pt x="110588" y="3950"/>
                    </a:lnTo>
                    <a:lnTo>
                      <a:pt x="111627" y="3405"/>
                    </a:lnTo>
                    <a:lnTo>
                      <a:pt x="112558" y="3132"/>
                    </a:lnTo>
                    <a:lnTo>
                      <a:pt x="113214" y="3132"/>
                    </a:lnTo>
                    <a:lnTo>
                      <a:pt x="113488" y="3677"/>
                    </a:lnTo>
                    <a:lnTo>
                      <a:pt x="113597" y="3950"/>
                    </a:lnTo>
                    <a:lnTo>
                      <a:pt x="114035" y="3950"/>
                    </a:lnTo>
                    <a:lnTo>
                      <a:pt x="114582" y="3950"/>
                    </a:lnTo>
                    <a:lnTo>
                      <a:pt x="115075" y="3950"/>
                    </a:lnTo>
                    <a:lnTo>
                      <a:pt x="115512" y="4222"/>
                    </a:lnTo>
                    <a:lnTo>
                      <a:pt x="115622" y="4903"/>
                    </a:lnTo>
                    <a:lnTo>
                      <a:pt x="115841" y="6538"/>
                    </a:lnTo>
                    <a:lnTo>
                      <a:pt x="116443" y="7627"/>
                    </a:lnTo>
                    <a:lnTo>
                      <a:pt x="117373" y="8036"/>
                    </a:lnTo>
                    <a:lnTo>
                      <a:pt x="118467" y="7763"/>
                    </a:lnTo>
                    <a:lnTo>
                      <a:pt x="119069" y="7763"/>
                    </a:lnTo>
                    <a:lnTo>
                      <a:pt x="119507" y="7763"/>
                    </a:lnTo>
                    <a:lnTo>
                      <a:pt x="119890" y="8036"/>
                    </a:lnTo>
                    <a:lnTo>
                      <a:pt x="120000" y="8581"/>
                    </a:lnTo>
                    <a:lnTo>
                      <a:pt x="119835" y="9670"/>
                    </a:lnTo>
                    <a:lnTo>
                      <a:pt x="119069" y="10760"/>
                    </a:lnTo>
                    <a:lnTo>
                      <a:pt x="117920" y="12258"/>
                    </a:lnTo>
                    <a:lnTo>
                      <a:pt x="116114" y="14301"/>
                    </a:lnTo>
                    <a:lnTo>
                      <a:pt x="114746" y="15664"/>
                    </a:lnTo>
                    <a:lnTo>
                      <a:pt x="113707" y="16481"/>
                    </a:lnTo>
                    <a:lnTo>
                      <a:pt x="112995" y="16753"/>
                    </a:lnTo>
                    <a:lnTo>
                      <a:pt x="112339" y="16481"/>
                    </a:lnTo>
                    <a:lnTo>
                      <a:pt x="111737" y="16208"/>
                    </a:lnTo>
                    <a:lnTo>
                      <a:pt x="110861" y="16481"/>
                    </a:lnTo>
                    <a:lnTo>
                      <a:pt x="109931" y="17026"/>
                    </a:lnTo>
                    <a:lnTo>
                      <a:pt x="109110" y="17298"/>
                    </a:lnTo>
                    <a:lnTo>
                      <a:pt x="108344" y="17979"/>
                    </a:lnTo>
                    <a:lnTo>
                      <a:pt x="107961" y="18524"/>
                    </a:lnTo>
                    <a:lnTo>
                      <a:pt x="108016" y="18796"/>
                    </a:lnTo>
                    <a:lnTo>
                      <a:pt x="108454" y="19069"/>
                    </a:lnTo>
                    <a:lnTo>
                      <a:pt x="109220" y="19069"/>
                    </a:lnTo>
                    <a:lnTo>
                      <a:pt x="110150" y="18796"/>
                    </a:lnTo>
                    <a:lnTo>
                      <a:pt x="111080" y="18524"/>
                    </a:lnTo>
                    <a:lnTo>
                      <a:pt x="112010" y="18524"/>
                    </a:lnTo>
                    <a:lnTo>
                      <a:pt x="112777" y="18524"/>
                    </a:lnTo>
                    <a:lnTo>
                      <a:pt x="113269" y="18796"/>
                    </a:lnTo>
                    <a:lnTo>
                      <a:pt x="113488" y="19614"/>
                    </a:lnTo>
                    <a:lnTo>
                      <a:pt x="113214" y="20703"/>
                    </a:lnTo>
                    <a:lnTo>
                      <a:pt x="112558" y="21384"/>
                    </a:lnTo>
                    <a:lnTo>
                      <a:pt x="111627" y="22202"/>
                    </a:lnTo>
                    <a:lnTo>
                      <a:pt x="110369" y="23019"/>
                    </a:lnTo>
                    <a:lnTo>
                      <a:pt x="109001" y="24245"/>
                    </a:lnTo>
                    <a:lnTo>
                      <a:pt x="107305" y="26152"/>
                    </a:lnTo>
                    <a:lnTo>
                      <a:pt x="105499" y="28740"/>
                    </a:lnTo>
                    <a:lnTo>
                      <a:pt x="104021" y="30783"/>
                    </a:lnTo>
                    <a:lnTo>
                      <a:pt x="102982" y="32417"/>
                    </a:lnTo>
                    <a:lnTo>
                      <a:pt x="102161" y="33507"/>
                    </a:lnTo>
                    <a:lnTo>
                      <a:pt x="101504" y="33779"/>
                    </a:lnTo>
                    <a:lnTo>
                      <a:pt x="101340" y="33779"/>
                    </a:lnTo>
                    <a:lnTo>
                      <a:pt x="101121" y="33916"/>
                    </a:lnTo>
                    <a:lnTo>
                      <a:pt x="101012" y="34188"/>
                    </a:lnTo>
                    <a:lnTo>
                      <a:pt x="101012" y="34733"/>
                    </a:lnTo>
                    <a:lnTo>
                      <a:pt x="101012" y="35278"/>
                    </a:lnTo>
                    <a:lnTo>
                      <a:pt x="100902" y="35550"/>
                    </a:lnTo>
                    <a:lnTo>
                      <a:pt x="100902" y="36095"/>
                    </a:lnTo>
                    <a:lnTo>
                      <a:pt x="100793" y="36640"/>
                    </a:lnTo>
                    <a:lnTo>
                      <a:pt x="100574" y="37185"/>
                    </a:lnTo>
                    <a:lnTo>
                      <a:pt x="100355" y="37321"/>
                    </a:lnTo>
                    <a:lnTo>
                      <a:pt x="99972" y="37593"/>
                    </a:lnTo>
                    <a:lnTo>
                      <a:pt x="99097" y="37866"/>
                    </a:lnTo>
                    <a:lnTo>
                      <a:pt x="98276" y="37593"/>
                    </a:lnTo>
                    <a:lnTo>
                      <a:pt x="97400" y="37185"/>
                    </a:lnTo>
                    <a:lnTo>
                      <a:pt x="96798" y="36912"/>
                    </a:lnTo>
                    <a:lnTo>
                      <a:pt x="96361" y="37185"/>
                    </a:lnTo>
                    <a:lnTo>
                      <a:pt x="96251" y="37866"/>
                    </a:lnTo>
                    <a:lnTo>
                      <a:pt x="96251" y="38683"/>
                    </a:lnTo>
                    <a:lnTo>
                      <a:pt x="96251" y="39500"/>
                    </a:lnTo>
                    <a:lnTo>
                      <a:pt x="96142" y="40317"/>
                    </a:lnTo>
                    <a:lnTo>
                      <a:pt x="95868" y="40998"/>
                    </a:lnTo>
                    <a:lnTo>
                      <a:pt x="95212" y="41271"/>
                    </a:lnTo>
                    <a:lnTo>
                      <a:pt x="94062" y="41271"/>
                    </a:lnTo>
                    <a:lnTo>
                      <a:pt x="92804" y="41271"/>
                    </a:lnTo>
                    <a:lnTo>
                      <a:pt x="91655" y="41816"/>
                    </a:lnTo>
                    <a:lnTo>
                      <a:pt x="90725" y="42360"/>
                    </a:lnTo>
                    <a:lnTo>
                      <a:pt x="89958" y="42905"/>
                    </a:lnTo>
                    <a:lnTo>
                      <a:pt x="89521" y="43450"/>
                    </a:lnTo>
                    <a:lnTo>
                      <a:pt x="89521" y="43859"/>
                    </a:lnTo>
                    <a:lnTo>
                      <a:pt x="89958" y="44131"/>
                    </a:lnTo>
                    <a:lnTo>
                      <a:pt x="90725" y="43859"/>
                    </a:lnTo>
                    <a:lnTo>
                      <a:pt x="91655" y="43859"/>
                    </a:lnTo>
                    <a:lnTo>
                      <a:pt x="92585" y="43859"/>
                    </a:lnTo>
                    <a:lnTo>
                      <a:pt x="93406" y="44131"/>
                    </a:lnTo>
                    <a:lnTo>
                      <a:pt x="94172" y="44676"/>
                    </a:lnTo>
                    <a:lnTo>
                      <a:pt x="94719" y="45493"/>
                    </a:lnTo>
                    <a:lnTo>
                      <a:pt x="94774" y="46855"/>
                    </a:lnTo>
                    <a:lnTo>
                      <a:pt x="94610" y="48898"/>
                    </a:lnTo>
                    <a:lnTo>
                      <a:pt x="93953" y="51486"/>
                    </a:lnTo>
                    <a:lnTo>
                      <a:pt x="93132" y="53802"/>
                    </a:lnTo>
                    <a:lnTo>
                      <a:pt x="92093" y="55437"/>
                    </a:lnTo>
                    <a:lnTo>
                      <a:pt x="91108" y="55981"/>
                    </a:lnTo>
                    <a:lnTo>
                      <a:pt x="90287" y="55981"/>
                    </a:lnTo>
                    <a:lnTo>
                      <a:pt x="89357" y="55709"/>
                    </a:lnTo>
                    <a:lnTo>
                      <a:pt x="88481" y="55709"/>
                    </a:lnTo>
                    <a:lnTo>
                      <a:pt x="87989" y="55981"/>
                    </a:lnTo>
                    <a:lnTo>
                      <a:pt x="87770" y="56799"/>
                    </a:lnTo>
                    <a:lnTo>
                      <a:pt x="87879" y="57480"/>
                    </a:lnTo>
                    <a:lnTo>
                      <a:pt x="88098" y="58569"/>
                    </a:lnTo>
                    <a:lnTo>
                      <a:pt x="88153" y="59659"/>
                    </a:lnTo>
                    <a:lnTo>
                      <a:pt x="88098" y="60340"/>
                    </a:lnTo>
                    <a:lnTo>
                      <a:pt x="87441" y="61157"/>
                    </a:lnTo>
                    <a:lnTo>
                      <a:pt x="85745" y="61975"/>
                    </a:lnTo>
                    <a:lnTo>
                      <a:pt x="84103" y="62247"/>
                    </a:lnTo>
                    <a:lnTo>
                      <a:pt x="82626" y="61430"/>
                    </a:lnTo>
                    <a:lnTo>
                      <a:pt x="82298" y="61430"/>
                    </a:lnTo>
                    <a:lnTo>
                      <a:pt x="81969" y="61430"/>
                    </a:lnTo>
                    <a:lnTo>
                      <a:pt x="81751" y="61702"/>
                    </a:lnTo>
                    <a:lnTo>
                      <a:pt x="81532" y="61975"/>
                    </a:lnTo>
                    <a:lnTo>
                      <a:pt x="81367" y="62247"/>
                    </a:lnTo>
                    <a:lnTo>
                      <a:pt x="81258" y="62519"/>
                    </a:lnTo>
                    <a:lnTo>
                      <a:pt x="81149" y="63064"/>
                    </a:lnTo>
                    <a:lnTo>
                      <a:pt x="81149" y="63337"/>
                    </a:lnTo>
                    <a:lnTo>
                      <a:pt x="81258" y="63745"/>
                    </a:lnTo>
                    <a:lnTo>
                      <a:pt x="81477" y="64018"/>
                    </a:lnTo>
                    <a:lnTo>
                      <a:pt x="81641" y="64290"/>
                    </a:lnTo>
                    <a:lnTo>
                      <a:pt x="82079" y="64290"/>
                    </a:lnTo>
                    <a:lnTo>
                      <a:pt x="82517" y="64018"/>
                    </a:lnTo>
                    <a:lnTo>
                      <a:pt x="84103" y="63745"/>
                    </a:lnTo>
                    <a:lnTo>
                      <a:pt x="85253" y="64018"/>
                    </a:lnTo>
                    <a:lnTo>
                      <a:pt x="85964" y="64835"/>
                    </a:lnTo>
                    <a:lnTo>
                      <a:pt x="86402" y="65925"/>
                    </a:lnTo>
                    <a:lnTo>
                      <a:pt x="86511" y="66469"/>
                    </a:lnTo>
                    <a:lnTo>
                      <a:pt x="86894" y="66197"/>
                    </a:lnTo>
                    <a:lnTo>
                      <a:pt x="87332" y="65925"/>
                    </a:lnTo>
                    <a:lnTo>
                      <a:pt x="87770" y="65380"/>
                    </a:lnTo>
                    <a:lnTo>
                      <a:pt x="88153" y="65380"/>
                    </a:lnTo>
                    <a:lnTo>
                      <a:pt x="88590" y="65925"/>
                    </a:lnTo>
                    <a:lnTo>
                      <a:pt x="88700" y="66878"/>
                    </a:lnTo>
                    <a:lnTo>
                      <a:pt x="88809" y="67695"/>
                    </a:lnTo>
                    <a:lnTo>
                      <a:pt x="88809" y="68513"/>
                    </a:lnTo>
                    <a:lnTo>
                      <a:pt x="88700" y="69330"/>
                    </a:lnTo>
                    <a:lnTo>
                      <a:pt x="88481" y="69602"/>
                    </a:lnTo>
                    <a:lnTo>
                      <a:pt x="88153" y="70147"/>
                    </a:lnTo>
                    <a:lnTo>
                      <a:pt x="87770" y="70147"/>
                    </a:lnTo>
                    <a:lnTo>
                      <a:pt x="87004" y="70147"/>
                    </a:lnTo>
                    <a:lnTo>
                      <a:pt x="86621" y="70283"/>
                    </a:lnTo>
                    <a:lnTo>
                      <a:pt x="86292" y="70828"/>
                    </a:lnTo>
                    <a:lnTo>
                      <a:pt x="85636" y="71645"/>
                    </a:lnTo>
                    <a:lnTo>
                      <a:pt x="84924" y="72735"/>
                    </a:lnTo>
                    <a:lnTo>
                      <a:pt x="84158" y="73280"/>
                    </a:lnTo>
                    <a:lnTo>
                      <a:pt x="83447" y="73280"/>
                    </a:lnTo>
                    <a:lnTo>
                      <a:pt x="82735" y="72463"/>
                    </a:lnTo>
                    <a:lnTo>
                      <a:pt x="82298" y="71373"/>
                    </a:lnTo>
                    <a:lnTo>
                      <a:pt x="81641" y="70556"/>
                    </a:lnTo>
                    <a:lnTo>
                      <a:pt x="81039" y="70147"/>
                    </a:lnTo>
                    <a:lnTo>
                      <a:pt x="80000" y="70147"/>
                    </a:lnTo>
                    <a:lnTo>
                      <a:pt x="78850" y="70147"/>
                    </a:lnTo>
                    <a:lnTo>
                      <a:pt x="77647" y="69875"/>
                    </a:lnTo>
                    <a:lnTo>
                      <a:pt x="76826" y="70147"/>
                    </a:lnTo>
                    <a:lnTo>
                      <a:pt x="76169" y="71101"/>
                    </a:lnTo>
                    <a:lnTo>
                      <a:pt x="75786" y="71918"/>
                    </a:lnTo>
                    <a:lnTo>
                      <a:pt x="75020" y="72190"/>
                    </a:lnTo>
                    <a:lnTo>
                      <a:pt x="74309" y="72190"/>
                    </a:lnTo>
                    <a:lnTo>
                      <a:pt x="73543" y="71645"/>
                    </a:lnTo>
                    <a:lnTo>
                      <a:pt x="72941" y="70556"/>
                    </a:lnTo>
                    <a:lnTo>
                      <a:pt x="72393" y="70283"/>
                    </a:lnTo>
                    <a:lnTo>
                      <a:pt x="71682" y="70147"/>
                    </a:lnTo>
                    <a:lnTo>
                      <a:pt x="70642" y="70147"/>
                    </a:lnTo>
                    <a:lnTo>
                      <a:pt x="69548" y="70283"/>
                    </a:lnTo>
                    <a:lnTo>
                      <a:pt x="68508" y="70283"/>
                    </a:lnTo>
                    <a:lnTo>
                      <a:pt x="67578" y="69875"/>
                    </a:lnTo>
                    <a:lnTo>
                      <a:pt x="66922" y="69057"/>
                    </a:lnTo>
                    <a:lnTo>
                      <a:pt x="66757" y="67968"/>
                    </a:lnTo>
                    <a:lnTo>
                      <a:pt x="67031" y="66742"/>
                    </a:lnTo>
                    <a:lnTo>
                      <a:pt x="67906" y="65925"/>
                    </a:lnTo>
                    <a:lnTo>
                      <a:pt x="68837" y="65107"/>
                    </a:lnTo>
                    <a:lnTo>
                      <a:pt x="69767" y="64562"/>
                    </a:lnTo>
                    <a:lnTo>
                      <a:pt x="70642" y="64290"/>
                    </a:lnTo>
                    <a:lnTo>
                      <a:pt x="71135" y="64290"/>
                    </a:lnTo>
                    <a:lnTo>
                      <a:pt x="71463" y="64018"/>
                    </a:lnTo>
                    <a:lnTo>
                      <a:pt x="71682" y="63745"/>
                    </a:lnTo>
                    <a:lnTo>
                      <a:pt x="71792" y="63337"/>
                    </a:lnTo>
                    <a:lnTo>
                      <a:pt x="71792" y="63064"/>
                    </a:lnTo>
                    <a:lnTo>
                      <a:pt x="71682" y="62519"/>
                    </a:lnTo>
                    <a:lnTo>
                      <a:pt x="71463" y="61975"/>
                    </a:lnTo>
                    <a:lnTo>
                      <a:pt x="71135" y="61702"/>
                    </a:lnTo>
                    <a:lnTo>
                      <a:pt x="70752" y="61430"/>
                    </a:lnTo>
                    <a:lnTo>
                      <a:pt x="70205" y="61157"/>
                    </a:lnTo>
                    <a:lnTo>
                      <a:pt x="69767" y="60340"/>
                    </a:lnTo>
                    <a:lnTo>
                      <a:pt x="69548" y="59387"/>
                    </a:lnTo>
                    <a:lnTo>
                      <a:pt x="69658" y="58297"/>
                    </a:lnTo>
                    <a:lnTo>
                      <a:pt x="70095" y="57480"/>
                    </a:lnTo>
                    <a:lnTo>
                      <a:pt x="71025" y="56935"/>
                    </a:lnTo>
                    <a:lnTo>
                      <a:pt x="72120" y="56935"/>
                    </a:lnTo>
                    <a:lnTo>
                      <a:pt x="72941" y="57752"/>
                    </a:lnTo>
                    <a:lnTo>
                      <a:pt x="73543" y="58569"/>
                    </a:lnTo>
                    <a:lnTo>
                      <a:pt x="73980" y="59931"/>
                    </a:lnTo>
                    <a:lnTo>
                      <a:pt x="74199" y="61157"/>
                    </a:lnTo>
                    <a:lnTo>
                      <a:pt x="74418" y="62247"/>
                    </a:lnTo>
                    <a:lnTo>
                      <a:pt x="74911" y="62792"/>
                    </a:lnTo>
                    <a:lnTo>
                      <a:pt x="75458" y="63337"/>
                    </a:lnTo>
                    <a:lnTo>
                      <a:pt x="76114" y="63337"/>
                    </a:lnTo>
                    <a:lnTo>
                      <a:pt x="76497" y="62792"/>
                    </a:lnTo>
                    <a:lnTo>
                      <a:pt x="76607" y="61702"/>
                    </a:lnTo>
                    <a:lnTo>
                      <a:pt x="76388" y="60612"/>
                    </a:lnTo>
                    <a:lnTo>
                      <a:pt x="75896" y="59659"/>
                    </a:lnTo>
                    <a:lnTo>
                      <a:pt x="75239" y="58569"/>
                    </a:lnTo>
                    <a:lnTo>
                      <a:pt x="74637" y="57480"/>
                    </a:lnTo>
                    <a:lnTo>
                      <a:pt x="74309" y="56799"/>
                    </a:lnTo>
                    <a:lnTo>
                      <a:pt x="74528" y="55709"/>
                    </a:lnTo>
                    <a:lnTo>
                      <a:pt x="74746" y="55164"/>
                    </a:lnTo>
                    <a:lnTo>
                      <a:pt x="74911" y="54619"/>
                    </a:lnTo>
                    <a:lnTo>
                      <a:pt x="75129" y="54074"/>
                    </a:lnTo>
                    <a:lnTo>
                      <a:pt x="75348" y="53666"/>
                    </a:lnTo>
                    <a:lnTo>
                      <a:pt x="75567" y="53121"/>
                    </a:lnTo>
                    <a:lnTo>
                      <a:pt x="75677" y="52576"/>
                    </a:lnTo>
                    <a:lnTo>
                      <a:pt x="75786" y="52304"/>
                    </a:lnTo>
                    <a:lnTo>
                      <a:pt x="75786" y="52031"/>
                    </a:lnTo>
                    <a:lnTo>
                      <a:pt x="75786" y="51759"/>
                    </a:lnTo>
                    <a:lnTo>
                      <a:pt x="75677" y="51759"/>
                    </a:lnTo>
                    <a:lnTo>
                      <a:pt x="75567" y="52031"/>
                    </a:lnTo>
                    <a:lnTo>
                      <a:pt x="75239" y="52304"/>
                    </a:lnTo>
                    <a:lnTo>
                      <a:pt x="74911" y="52849"/>
                    </a:lnTo>
                    <a:lnTo>
                      <a:pt x="73980" y="53802"/>
                    </a:lnTo>
                    <a:lnTo>
                      <a:pt x="72941" y="54619"/>
                    </a:lnTo>
                    <a:lnTo>
                      <a:pt x="72010" y="54892"/>
                    </a:lnTo>
                    <a:lnTo>
                      <a:pt x="71244" y="54619"/>
                    </a:lnTo>
                    <a:lnTo>
                      <a:pt x="70752" y="53802"/>
                    </a:lnTo>
                    <a:lnTo>
                      <a:pt x="70533" y="52576"/>
                    </a:lnTo>
                    <a:lnTo>
                      <a:pt x="70861" y="50669"/>
                    </a:lnTo>
                    <a:lnTo>
                      <a:pt x="71682" y="49171"/>
                    </a:lnTo>
                    <a:lnTo>
                      <a:pt x="72831" y="47809"/>
                    </a:lnTo>
                    <a:lnTo>
                      <a:pt x="74090" y="47264"/>
                    </a:lnTo>
                    <a:lnTo>
                      <a:pt x="75239" y="47264"/>
                    </a:lnTo>
                    <a:lnTo>
                      <a:pt x="76114" y="47809"/>
                    </a:lnTo>
                    <a:lnTo>
                      <a:pt x="77045" y="48626"/>
                    </a:lnTo>
                    <a:lnTo>
                      <a:pt x="77975" y="49171"/>
                    </a:lnTo>
                    <a:lnTo>
                      <a:pt x="78850" y="49988"/>
                    </a:lnTo>
                    <a:lnTo>
                      <a:pt x="79562" y="50261"/>
                    </a:lnTo>
                    <a:lnTo>
                      <a:pt x="80109" y="50261"/>
                    </a:lnTo>
                    <a:lnTo>
                      <a:pt x="80164" y="49716"/>
                    </a:lnTo>
                    <a:lnTo>
                      <a:pt x="80109" y="48898"/>
                    </a:lnTo>
                    <a:lnTo>
                      <a:pt x="79562" y="48354"/>
                    </a:lnTo>
                    <a:lnTo>
                      <a:pt x="78850" y="47809"/>
                    </a:lnTo>
                    <a:lnTo>
                      <a:pt x="78084" y="47264"/>
                    </a:lnTo>
                    <a:lnTo>
                      <a:pt x="77264" y="46038"/>
                    </a:lnTo>
                    <a:lnTo>
                      <a:pt x="76607" y="44131"/>
                    </a:lnTo>
                    <a:lnTo>
                      <a:pt x="75786" y="41543"/>
                    </a:lnTo>
                    <a:lnTo>
                      <a:pt x="74911" y="39772"/>
                    </a:lnTo>
                    <a:lnTo>
                      <a:pt x="74090" y="38955"/>
                    </a:lnTo>
                    <a:lnTo>
                      <a:pt x="73160" y="38683"/>
                    </a:lnTo>
                    <a:lnTo>
                      <a:pt x="72722" y="38138"/>
                    </a:lnTo>
                    <a:lnTo>
                      <a:pt x="72284" y="36912"/>
                    </a:lnTo>
                    <a:lnTo>
                      <a:pt x="72120" y="35278"/>
                    </a:lnTo>
                    <a:lnTo>
                      <a:pt x="72229" y="33507"/>
                    </a:lnTo>
                    <a:lnTo>
                      <a:pt x="72503" y="32145"/>
                    </a:lnTo>
                    <a:lnTo>
                      <a:pt x="73160" y="31328"/>
                    </a:lnTo>
                    <a:lnTo>
                      <a:pt x="74199" y="31328"/>
                    </a:lnTo>
                    <a:lnTo>
                      <a:pt x="75458" y="31600"/>
                    </a:lnTo>
                    <a:lnTo>
                      <a:pt x="76716" y="31872"/>
                    </a:lnTo>
                    <a:lnTo>
                      <a:pt x="77975" y="32962"/>
                    </a:lnTo>
                    <a:lnTo>
                      <a:pt x="78905" y="34733"/>
                    </a:lnTo>
                    <a:lnTo>
                      <a:pt x="79562" y="36095"/>
                    </a:lnTo>
                    <a:lnTo>
                      <a:pt x="80383" y="37185"/>
                    </a:lnTo>
                    <a:lnTo>
                      <a:pt x="81149" y="37866"/>
                    </a:lnTo>
                    <a:lnTo>
                      <a:pt x="81751" y="38138"/>
                    </a:lnTo>
                    <a:lnTo>
                      <a:pt x="82298" y="38138"/>
                    </a:lnTo>
                    <a:lnTo>
                      <a:pt x="82407" y="37866"/>
                    </a:lnTo>
                    <a:lnTo>
                      <a:pt x="81969" y="36912"/>
                    </a:lnTo>
                    <a:lnTo>
                      <a:pt x="81258" y="35550"/>
                    </a:lnTo>
                    <a:lnTo>
                      <a:pt x="80492" y="34460"/>
                    </a:lnTo>
                    <a:lnTo>
                      <a:pt x="79890" y="33234"/>
                    </a:lnTo>
                    <a:lnTo>
                      <a:pt x="79452" y="32417"/>
                    </a:lnTo>
                    <a:lnTo>
                      <a:pt x="79343" y="31328"/>
                    </a:lnTo>
                    <a:lnTo>
                      <a:pt x="79781" y="30783"/>
                    </a:lnTo>
                    <a:lnTo>
                      <a:pt x="80711" y="30374"/>
                    </a:lnTo>
                    <a:lnTo>
                      <a:pt x="81969" y="30102"/>
                    </a:lnTo>
                    <a:lnTo>
                      <a:pt x="83337" y="29557"/>
                    </a:lnTo>
                    <a:lnTo>
                      <a:pt x="84705" y="28740"/>
                    </a:lnTo>
                    <a:lnTo>
                      <a:pt x="85745" y="27650"/>
                    </a:lnTo>
                    <a:lnTo>
                      <a:pt x="86183" y="26969"/>
                    </a:lnTo>
                    <a:lnTo>
                      <a:pt x="86402" y="26152"/>
                    </a:lnTo>
                    <a:lnTo>
                      <a:pt x="86511" y="25334"/>
                    </a:lnTo>
                    <a:lnTo>
                      <a:pt x="86511" y="24517"/>
                    </a:lnTo>
                    <a:lnTo>
                      <a:pt x="86402" y="24108"/>
                    </a:lnTo>
                    <a:lnTo>
                      <a:pt x="86292" y="23564"/>
                    </a:lnTo>
                    <a:lnTo>
                      <a:pt x="86183" y="23291"/>
                    </a:lnTo>
                    <a:lnTo>
                      <a:pt x="86073" y="23019"/>
                    </a:lnTo>
                    <a:lnTo>
                      <a:pt x="85964" y="23019"/>
                    </a:lnTo>
                    <a:lnTo>
                      <a:pt x="85854" y="23291"/>
                    </a:lnTo>
                    <a:lnTo>
                      <a:pt x="85745" y="23836"/>
                    </a:lnTo>
                    <a:lnTo>
                      <a:pt x="85471" y="24790"/>
                    </a:lnTo>
                    <a:lnTo>
                      <a:pt x="84705" y="25879"/>
                    </a:lnTo>
                    <a:lnTo>
                      <a:pt x="83775" y="26696"/>
                    </a:lnTo>
                    <a:lnTo>
                      <a:pt x="82626" y="27650"/>
                    </a:lnTo>
                    <a:lnTo>
                      <a:pt x="81477" y="28195"/>
                    </a:lnTo>
                    <a:lnTo>
                      <a:pt x="80492" y="28467"/>
                    </a:lnTo>
                    <a:lnTo>
                      <a:pt x="79890" y="28467"/>
                    </a:lnTo>
                    <a:lnTo>
                      <a:pt x="79233" y="27922"/>
                    </a:lnTo>
                    <a:lnTo>
                      <a:pt x="78632" y="27650"/>
                    </a:lnTo>
                    <a:lnTo>
                      <a:pt x="78194" y="27922"/>
                    </a:lnTo>
                    <a:lnTo>
                      <a:pt x="77975" y="29012"/>
                    </a:lnTo>
                    <a:lnTo>
                      <a:pt x="77537" y="29829"/>
                    </a:lnTo>
                    <a:lnTo>
                      <a:pt x="76826" y="30102"/>
                    </a:lnTo>
                    <a:lnTo>
                      <a:pt x="75786" y="30102"/>
                    </a:lnTo>
                    <a:lnTo>
                      <a:pt x="74637" y="29829"/>
                    </a:lnTo>
                    <a:lnTo>
                      <a:pt x="73652" y="29284"/>
                    </a:lnTo>
                    <a:lnTo>
                      <a:pt x="72941" y="28740"/>
                    </a:lnTo>
                    <a:lnTo>
                      <a:pt x="72722" y="27922"/>
                    </a:lnTo>
                    <a:lnTo>
                      <a:pt x="72722" y="27377"/>
                    </a:lnTo>
                    <a:lnTo>
                      <a:pt x="72722" y="26969"/>
                    </a:lnTo>
                    <a:lnTo>
                      <a:pt x="72831" y="26424"/>
                    </a:lnTo>
                    <a:lnTo>
                      <a:pt x="72831" y="25879"/>
                    </a:lnTo>
                    <a:lnTo>
                      <a:pt x="72831" y="25607"/>
                    </a:lnTo>
                    <a:lnTo>
                      <a:pt x="72831" y="25062"/>
                    </a:lnTo>
                    <a:lnTo>
                      <a:pt x="72831" y="24790"/>
                    </a:lnTo>
                    <a:lnTo>
                      <a:pt x="72722" y="24790"/>
                    </a:lnTo>
                    <a:lnTo>
                      <a:pt x="72612" y="24790"/>
                    </a:lnTo>
                    <a:lnTo>
                      <a:pt x="72393" y="25334"/>
                    </a:lnTo>
                    <a:lnTo>
                      <a:pt x="72120" y="25879"/>
                    </a:lnTo>
                    <a:lnTo>
                      <a:pt x="71463" y="26696"/>
                    </a:lnTo>
                    <a:lnTo>
                      <a:pt x="70533" y="27241"/>
                    </a:lnTo>
                    <a:lnTo>
                      <a:pt x="69493" y="27241"/>
                    </a:lnTo>
                    <a:lnTo>
                      <a:pt x="68508" y="26969"/>
                    </a:lnTo>
                    <a:lnTo>
                      <a:pt x="67797" y="26152"/>
                    </a:lnTo>
                    <a:lnTo>
                      <a:pt x="67469" y="25334"/>
                    </a:lnTo>
                    <a:lnTo>
                      <a:pt x="67250" y="24517"/>
                    </a:lnTo>
                    <a:lnTo>
                      <a:pt x="66867" y="24108"/>
                    </a:lnTo>
                    <a:lnTo>
                      <a:pt x="66320" y="23836"/>
                    </a:lnTo>
                    <a:lnTo>
                      <a:pt x="65882" y="23564"/>
                    </a:lnTo>
                    <a:lnTo>
                      <a:pt x="65772" y="22474"/>
                    </a:lnTo>
                    <a:lnTo>
                      <a:pt x="65772" y="21929"/>
                    </a:lnTo>
                    <a:lnTo>
                      <a:pt x="65882" y="21384"/>
                    </a:lnTo>
                    <a:lnTo>
                      <a:pt x="66101" y="21112"/>
                    </a:lnTo>
                    <a:lnTo>
                      <a:pt x="66320" y="20703"/>
                    </a:lnTo>
                    <a:lnTo>
                      <a:pt x="66538" y="20431"/>
                    </a:lnTo>
                    <a:lnTo>
                      <a:pt x="66648" y="20158"/>
                    </a:lnTo>
                    <a:lnTo>
                      <a:pt x="66757" y="19886"/>
                    </a:lnTo>
                    <a:lnTo>
                      <a:pt x="66867" y="19614"/>
                    </a:lnTo>
                    <a:lnTo>
                      <a:pt x="66867" y="19614"/>
                    </a:lnTo>
                    <a:lnTo>
                      <a:pt x="66648" y="19341"/>
                    </a:lnTo>
                    <a:lnTo>
                      <a:pt x="66320" y="19341"/>
                    </a:lnTo>
                    <a:lnTo>
                      <a:pt x="65772" y="19614"/>
                    </a:lnTo>
                    <a:lnTo>
                      <a:pt x="65389" y="19341"/>
                    </a:lnTo>
                    <a:lnTo>
                      <a:pt x="65170" y="19341"/>
                    </a:lnTo>
                    <a:lnTo>
                      <a:pt x="65061" y="18796"/>
                    </a:lnTo>
                    <a:lnTo>
                      <a:pt x="65061" y="18524"/>
                    </a:lnTo>
                    <a:lnTo>
                      <a:pt x="65280" y="17979"/>
                    </a:lnTo>
                    <a:lnTo>
                      <a:pt x="65608" y="17570"/>
                    </a:lnTo>
                    <a:lnTo>
                      <a:pt x="65882" y="17298"/>
                    </a:lnTo>
                    <a:lnTo>
                      <a:pt x="65991" y="16753"/>
                    </a:lnTo>
                    <a:lnTo>
                      <a:pt x="65991" y="16481"/>
                    </a:lnTo>
                    <a:lnTo>
                      <a:pt x="65882" y="16208"/>
                    </a:lnTo>
                    <a:lnTo>
                      <a:pt x="65663" y="16208"/>
                    </a:lnTo>
                    <a:lnTo>
                      <a:pt x="65389" y="16208"/>
                    </a:lnTo>
                    <a:lnTo>
                      <a:pt x="64952" y="16481"/>
                    </a:lnTo>
                    <a:lnTo>
                      <a:pt x="64514" y="17026"/>
                    </a:lnTo>
                    <a:lnTo>
                      <a:pt x="64240" y="17570"/>
                    </a:lnTo>
                    <a:lnTo>
                      <a:pt x="63912" y="17707"/>
                    </a:lnTo>
                    <a:lnTo>
                      <a:pt x="63474" y="17707"/>
                    </a:lnTo>
                    <a:lnTo>
                      <a:pt x="63146" y="17979"/>
                    </a:lnTo>
                    <a:lnTo>
                      <a:pt x="62872" y="17707"/>
                    </a:lnTo>
                    <a:lnTo>
                      <a:pt x="62653" y="17707"/>
                    </a:lnTo>
                    <a:lnTo>
                      <a:pt x="62544" y="17570"/>
                    </a:lnTo>
                    <a:lnTo>
                      <a:pt x="62435" y="17298"/>
                    </a:lnTo>
                    <a:lnTo>
                      <a:pt x="62544" y="16753"/>
                    </a:lnTo>
                    <a:lnTo>
                      <a:pt x="62763" y="16481"/>
                    </a:lnTo>
                    <a:lnTo>
                      <a:pt x="63146" y="15936"/>
                    </a:lnTo>
                    <a:lnTo>
                      <a:pt x="64404" y="14846"/>
                    </a:lnTo>
                    <a:lnTo>
                      <a:pt x="65608" y="14574"/>
                    </a:lnTo>
                    <a:lnTo>
                      <a:pt x="66538" y="14574"/>
                    </a:lnTo>
                    <a:lnTo>
                      <a:pt x="67031" y="15119"/>
                    </a:lnTo>
                    <a:lnTo>
                      <a:pt x="67250" y="15391"/>
                    </a:lnTo>
                    <a:lnTo>
                      <a:pt x="67359" y="15391"/>
                    </a:lnTo>
                    <a:lnTo>
                      <a:pt x="67578" y="15119"/>
                    </a:lnTo>
                    <a:lnTo>
                      <a:pt x="67797" y="14574"/>
                    </a:lnTo>
                    <a:lnTo>
                      <a:pt x="68016" y="13893"/>
                    </a:lnTo>
                    <a:lnTo>
                      <a:pt x="68235" y="13076"/>
                    </a:lnTo>
                    <a:lnTo>
                      <a:pt x="68508" y="12258"/>
                    </a:lnTo>
                    <a:lnTo>
                      <a:pt x="69165" y="11713"/>
                    </a:lnTo>
                    <a:lnTo>
                      <a:pt x="69876" y="11441"/>
                    </a:lnTo>
                    <a:lnTo>
                      <a:pt x="70642" y="11986"/>
                    </a:lnTo>
                    <a:lnTo>
                      <a:pt x="71135" y="12803"/>
                    </a:lnTo>
                    <a:lnTo>
                      <a:pt x="71354" y="13348"/>
                    </a:lnTo>
                    <a:lnTo>
                      <a:pt x="71463" y="13620"/>
                    </a:lnTo>
                    <a:lnTo>
                      <a:pt x="71682" y="13620"/>
                    </a:lnTo>
                    <a:lnTo>
                      <a:pt x="71901" y="13620"/>
                    </a:lnTo>
                    <a:lnTo>
                      <a:pt x="72120" y="13620"/>
                    </a:lnTo>
                    <a:lnTo>
                      <a:pt x="72393" y="13348"/>
                    </a:lnTo>
                    <a:lnTo>
                      <a:pt x="72612" y="13076"/>
                    </a:lnTo>
                    <a:lnTo>
                      <a:pt x="72831" y="12531"/>
                    </a:lnTo>
                    <a:lnTo>
                      <a:pt x="72831" y="12258"/>
                    </a:lnTo>
                    <a:lnTo>
                      <a:pt x="72831" y="11713"/>
                    </a:lnTo>
                    <a:lnTo>
                      <a:pt x="72612" y="11169"/>
                    </a:lnTo>
                    <a:lnTo>
                      <a:pt x="72503" y="10488"/>
                    </a:lnTo>
                    <a:lnTo>
                      <a:pt x="72722" y="10215"/>
                    </a:lnTo>
                    <a:lnTo>
                      <a:pt x="73269" y="9943"/>
                    </a:lnTo>
                    <a:lnTo>
                      <a:pt x="73761" y="9670"/>
                    </a:lnTo>
                    <a:lnTo>
                      <a:pt x="74309" y="9398"/>
                    </a:lnTo>
                    <a:lnTo>
                      <a:pt x="74528" y="9125"/>
                    </a:lnTo>
                    <a:lnTo>
                      <a:pt x="74418" y="8581"/>
                    </a:lnTo>
                    <a:lnTo>
                      <a:pt x="74309" y="7763"/>
                    </a:lnTo>
                    <a:lnTo>
                      <a:pt x="74637" y="7355"/>
                    </a:lnTo>
                    <a:lnTo>
                      <a:pt x="75348" y="7627"/>
                    </a:lnTo>
                    <a:lnTo>
                      <a:pt x="76169" y="7763"/>
                    </a:lnTo>
                    <a:lnTo>
                      <a:pt x="76935" y="8308"/>
                    </a:lnTo>
                    <a:lnTo>
                      <a:pt x="77537" y="9398"/>
                    </a:lnTo>
                    <a:lnTo>
                      <a:pt x="78413" y="10215"/>
                    </a:lnTo>
                    <a:lnTo>
                      <a:pt x="79015" y="10215"/>
                    </a:lnTo>
                    <a:lnTo>
                      <a:pt x="79562" y="9398"/>
                    </a:lnTo>
                    <a:lnTo>
                      <a:pt x="79781" y="7763"/>
                    </a:lnTo>
                    <a:lnTo>
                      <a:pt x="80000" y="7355"/>
                    </a:lnTo>
                    <a:lnTo>
                      <a:pt x="80492" y="7082"/>
                    </a:lnTo>
                    <a:lnTo>
                      <a:pt x="81149" y="7082"/>
                    </a:lnTo>
                    <a:lnTo>
                      <a:pt x="81860" y="7082"/>
                    </a:lnTo>
                    <a:lnTo>
                      <a:pt x="82407" y="7082"/>
                    </a:lnTo>
                    <a:lnTo>
                      <a:pt x="82790" y="6810"/>
                    </a:lnTo>
                    <a:lnTo>
                      <a:pt x="82790" y="6265"/>
                    </a:lnTo>
                    <a:lnTo>
                      <a:pt x="82735" y="5448"/>
                    </a:lnTo>
                    <a:lnTo>
                      <a:pt x="82735" y="4631"/>
                    </a:lnTo>
                    <a:lnTo>
                      <a:pt x="82790" y="4358"/>
                    </a:lnTo>
                    <a:lnTo>
                      <a:pt x="83009" y="3950"/>
                    </a:lnTo>
                    <a:lnTo>
                      <a:pt x="83337" y="3950"/>
                    </a:lnTo>
                    <a:lnTo>
                      <a:pt x="83666" y="3950"/>
                    </a:lnTo>
                    <a:lnTo>
                      <a:pt x="83994" y="3950"/>
                    </a:lnTo>
                    <a:lnTo>
                      <a:pt x="84268" y="4222"/>
                    </a:lnTo>
                    <a:lnTo>
                      <a:pt x="84596" y="4222"/>
                    </a:lnTo>
                    <a:lnTo>
                      <a:pt x="84924" y="3950"/>
                    </a:lnTo>
                    <a:lnTo>
                      <a:pt x="85034" y="3677"/>
                    </a:lnTo>
                    <a:lnTo>
                      <a:pt x="85143" y="3405"/>
                    </a:lnTo>
                    <a:lnTo>
                      <a:pt x="85143" y="3132"/>
                    </a:lnTo>
                    <a:lnTo>
                      <a:pt x="84924" y="2860"/>
                    </a:lnTo>
                    <a:lnTo>
                      <a:pt x="84924" y="2315"/>
                    </a:lnTo>
                    <a:lnTo>
                      <a:pt x="85362" y="2043"/>
                    </a:lnTo>
                    <a:lnTo>
                      <a:pt x="86183" y="2043"/>
                    </a:lnTo>
                    <a:lnTo>
                      <a:pt x="87222" y="2315"/>
                    </a:lnTo>
                    <a:lnTo>
                      <a:pt x="88262" y="3132"/>
                    </a:lnTo>
                    <a:lnTo>
                      <a:pt x="89028" y="3677"/>
                    </a:lnTo>
                    <a:lnTo>
                      <a:pt x="89411" y="3677"/>
                    </a:lnTo>
                    <a:lnTo>
                      <a:pt x="89630" y="3405"/>
                    </a:lnTo>
                    <a:lnTo>
                      <a:pt x="89958" y="2587"/>
                    </a:lnTo>
                    <a:lnTo>
                      <a:pt x="90177" y="2043"/>
                    </a:lnTo>
                    <a:lnTo>
                      <a:pt x="90615" y="1770"/>
                    </a:lnTo>
                    <a:lnTo>
                      <a:pt x="91108" y="1770"/>
                    </a:lnTo>
                    <a:lnTo>
                      <a:pt x="92147" y="1770"/>
                    </a:lnTo>
                    <a:lnTo>
                      <a:pt x="93242" y="1498"/>
                    </a:lnTo>
                    <a:lnTo>
                      <a:pt x="94172" y="1225"/>
                    </a:lnTo>
                    <a:lnTo>
                      <a:pt x="94993" y="1225"/>
                    </a:lnTo>
                    <a:lnTo>
                      <a:pt x="95759" y="2043"/>
                    </a:lnTo>
                    <a:lnTo>
                      <a:pt x="96032" y="2860"/>
                    </a:lnTo>
                    <a:lnTo>
                      <a:pt x="96361" y="3405"/>
                    </a:lnTo>
                    <a:lnTo>
                      <a:pt x="96689" y="3677"/>
                    </a:lnTo>
                    <a:lnTo>
                      <a:pt x="96908" y="3677"/>
                    </a:lnTo>
                    <a:lnTo>
                      <a:pt x="97127" y="3677"/>
                    </a:lnTo>
                    <a:lnTo>
                      <a:pt x="97236" y="3405"/>
                    </a:lnTo>
                    <a:lnTo>
                      <a:pt x="97236" y="2860"/>
                    </a:lnTo>
                    <a:lnTo>
                      <a:pt x="97127" y="2315"/>
                    </a:lnTo>
                    <a:lnTo>
                      <a:pt x="97236" y="1225"/>
                    </a:lnTo>
                    <a:lnTo>
                      <a:pt x="97838" y="544"/>
                    </a:lnTo>
                    <a:lnTo>
                      <a:pt x="98659" y="0"/>
                    </a:lnTo>
                    <a:close/>
                  </a:path>
                </a:pathLst>
              </a:custGeom>
              <a:solidFill>
                <a:srgbClr val="D9D9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326" name="Google Shape;326;p35"/>
          <p:cNvSpPr/>
          <p:nvPr/>
        </p:nvSpPr>
        <p:spPr>
          <a:xfrm>
            <a:off x="1227625" y="1714245"/>
            <a:ext cx="1439400" cy="975000"/>
          </a:xfrm>
          <a:custGeom>
            <a:avLst/>
            <a:gdLst/>
            <a:ahLst/>
            <a:cxnLst/>
            <a:rect l="l" t="t" r="r" b="b"/>
            <a:pathLst>
              <a:path w="120000" h="120000" extrusionOk="0">
                <a:moveTo>
                  <a:pt x="14574" y="117821"/>
                </a:moveTo>
                <a:lnTo>
                  <a:pt x="14855" y="117821"/>
                </a:lnTo>
                <a:lnTo>
                  <a:pt x="15030" y="118029"/>
                </a:lnTo>
                <a:lnTo>
                  <a:pt x="15241" y="118236"/>
                </a:lnTo>
                <a:lnTo>
                  <a:pt x="15381" y="118392"/>
                </a:lnTo>
                <a:lnTo>
                  <a:pt x="15522" y="118703"/>
                </a:lnTo>
                <a:lnTo>
                  <a:pt x="15522" y="119014"/>
                </a:lnTo>
                <a:lnTo>
                  <a:pt x="15452" y="119222"/>
                </a:lnTo>
                <a:lnTo>
                  <a:pt x="15381" y="119429"/>
                </a:lnTo>
                <a:lnTo>
                  <a:pt x="15171" y="119585"/>
                </a:lnTo>
                <a:lnTo>
                  <a:pt x="14960" y="119688"/>
                </a:lnTo>
                <a:lnTo>
                  <a:pt x="14784" y="119792"/>
                </a:lnTo>
                <a:lnTo>
                  <a:pt x="14644" y="120000"/>
                </a:lnTo>
                <a:lnTo>
                  <a:pt x="14433" y="119896"/>
                </a:lnTo>
                <a:lnTo>
                  <a:pt x="14293" y="119585"/>
                </a:lnTo>
                <a:lnTo>
                  <a:pt x="14223" y="119118"/>
                </a:lnTo>
                <a:lnTo>
                  <a:pt x="14223" y="118496"/>
                </a:lnTo>
                <a:lnTo>
                  <a:pt x="14293" y="118029"/>
                </a:lnTo>
                <a:lnTo>
                  <a:pt x="14574" y="117821"/>
                </a:lnTo>
                <a:close/>
                <a:moveTo>
                  <a:pt x="13696" y="116318"/>
                </a:moveTo>
                <a:lnTo>
                  <a:pt x="13906" y="116318"/>
                </a:lnTo>
                <a:lnTo>
                  <a:pt x="13977" y="116421"/>
                </a:lnTo>
                <a:lnTo>
                  <a:pt x="14047" y="116525"/>
                </a:lnTo>
                <a:lnTo>
                  <a:pt x="14047" y="116732"/>
                </a:lnTo>
                <a:lnTo>
                  <a:pt x="13977" y="117044"/>
                </a:lnTo>
                <a:lnTo>
                  <a:pt x="13836" y="117199"/>
                </a:lnTo>
                <a:lnTo>
                  <a:pt x="13696" y="117199"/>
                </a:lnTo>
                <a:lnTo>
                  <a:pt x="13625" y="117199"/>
                </a:lnTo>
                <a:lnTo>
                  <a:pt x="13555" y="117044"/>
                </a:lnTo>
                <a:lnTo>
                  <a:pt x="13485" y="116940"/>
                </a:lnTo>
                <a:lnTo>
                  <a:pt x="13485" y="116732"/>
                </a:lnTo>
                <a:lnTo>
                  <a:pt x="13485" y="116525"/>
                </a:lnTo>
                <a:lnTo>
                  <a:pt x="13555" y="116421"/>
                </a:lnTo>
                <a:lnTo>
                  <a:pt x="13696" y="116318"/>
                </a:lnTo>
                <a:close/>
                <a:moveTo>
                  <a:pt x="11659" y="115125"/>
                </a:moveTo>
                <a:lnTo>
                  <a:pt x="11799" y="115229"/>
                </a:lnTo>
                <a:lnTo>
                  <a:pt x="11940" y="115229"/>
                </a:lnTo>
                <a:lnTo>
                  <a:pt x="12080" y="115332"/>
                </a:lnTo>
                <a:lnTo>
                  <a:pt x="12151" y="115436"/>
                </a:lnTo>
                <a:lnTo>
                  <a:pt x="12221" y="115540"/>
                </a:lnTo>
                <a:lnTo>
                  <a:pt x="12221" y="115747"/>
                </a:lnTo>
                <a:lnTo>
                  <a:pt x="12080" y="115903"/>
                </a:lnTo>
                <a:lnTo>
                  <a:pt x="11940" y="116006"/>
                </a:lnTo>
                <a:lnTo>
                  <a:pt x="11729" y="116006"/>
                </a:lnTo>
                <a:lnTo>
                  <a:pt x="11589" y="115799"/>
                </a:lnTo>
                <a:lnTo>
                  <a:pt x="11483" y="115540"/>
                </a:lnTo>
                <a:lnTo>
                  <a:pt x="11413" y="115436"/>
                </a:lnTo>
                <a:lnTo>
                  <a:pt x="11483" y="115229"/>
                </a:lnTo>
                <a:lnTo>
                  <a:pt x="11518" y="115229"/>
                </a:lnTo>
                <a:lnTo>
                  <a:pt x="11659" y="115125"/>
                </a:lnTo>
                <a:close/>
                <a:moveTo>
                  <a:pt x="9833" y="113932"/>
                </a:moveTo>
                <a:lnTo>
                  <a:pt x="9973" y="113932"/>
                </a:lnTo>
                <a:lnTo>
                  <a:pt x="10114" y="114036"/>
                </a:lnTo>
                <a:lnTo>
                  <a:pt x="10254" y="114036"/>
                </a:lnTo>
                <a:lnTo>
                  <a:pt x="10324" y="114140"/>
                </a:lnTo>
                <a:lnTo>
                  <a:pt x="10324" y="114347"/>
                </a:lnTo>
                <a:lnTo>
                  <a:pt x="10254" y="114554"/>
                </a:lnTo>
                <a:lnTo>
                  <a:pt x="10114" y="114710"/>
                </a:lnTo>
                <a:lnTo>
                  <a:pt x="9973" y="114710"/>
                </a:lnTo>
                <a:lnTo>
                  <a:pt x="9798" y="114606"/>
                </a:lnTo>
                <a:lnTo>
                  <a:pt x="9657" y="114451"/>
                </a:lnTo>
                <a:lnTo>
                  <a:pt x="9587" y="114243"/>
                </a:lnTo>
                <a:lnTo>
                  <a:pt x="9587" y="114140"/>
                </a:lnTo>
                <a:lnTo>
                  <a:pt x="9657" y="114036"/>
                </a:lnTo>
                <a:lnTo>
                  <a:pt x="9727" y="113932"/>
                </a:lnTo>
                <a:lnTo>
                  <a:pt x="9833" y="113932"/>
                </a:lnTo>
                <a:close/>
                <a:moveTo>
                  <a:pt x="86742" y="58651"/>
                </a:moveTo>
                <a:lnTo>
                  <a:pt x="86883" y="58755"/>
                </a:lnTo>
                <a:lnTo>
                  <a:pt x="87023" y="58962"/>
                </a:lnTo>
                <a:lnTo>
                  <a:pt x="87093" y="59170"/>
                </a:lnTo>
                <a:lnTo>
                  <a:pt x="87093" y="59377"/>
                </a:lnTo>
                <a:lnTo>
                  <a:pt x="87093" y="59636"/>
                </a:lnTo>
                <a:lnTo>
                  <a:pt x="87129" y="59844"/>
                </a:lnTo>
                <a:lnTo>
                  <a:pt x="87199" y="59948"/>
                </a:lnTo>
                <a:lnTo>
                  <a:pt x="87339" y="60155"/>
                </a:lnTo>
                <a:lnTo>
                  <a:pt x="87620" y="60259"/>
                </a:lnTo>
                <a:lnTo>
                  <a:pt x="87831" y="60466"/>
                </a:lnTo>
                <a:lnTo>
                  <a:pt x="88007" y="60570"/>
                </a:lnTo>
                <a:lnTo>
                  <a:pt x="88217" y="60674"/>
                </a:lnTo>
                <a:lnTo>
                  <a:pt x="88358" y="60674"/>
                </a:lnTo>
                <a:lnTo>
                  <a:pt x="88568" y="60466"/>
                </a:lnTo>
                <a:lnTo>
                  <a:pt x="88814" y="60363"/>
                </a:lnTo>
                <a:lnTo>
                  <a:pt x="89165" y="60363"/>
                </a:lnTo>
                <a:lnTo>
                  <a:pt x="89446" y="60674"/>
                </a:lnTo>
                <a:lnTo>
                  <a:pt x="89657" y="60933"/>
                </a:lnTo>
                <a:lnTo>
                  <a:pt x="89762" y="61037"/>
                </a:lnTo>
                <a:lnTo>
                  <a:pt x="89903" y="61037"/>
                </a:lnTo>
                <a:lnTo>
                  <a:pt x="90114" y="61037"/>
                </a:lnTo>
                <a:lnTo>
                  <a:pt x="90184" y="61037"/>
                </a:lnTo>
                <a:lnTo>
                  <a:pt x="90324" y="61140"/>
                </a:lnTo>
                <a:lnTo>
                  <a:pt x="90465" y="61244"/>
                </a:lnTo>
                <a:lnTo>
                  <a:pt x="90570" y="61452"/>
                </a:lnTo>
                <a:lnTo>
                  <a:pt x="90711" y="61659"/>
                </a:lnTo>
                <a:lnTo>
                  <a:pt x="90921" y="61763"/>
                </a:lnTo>
                <a:lnTo>
                  <a:pt x="91132" y="61866"/>
                </a:lnTo>
                <a:lnTo>
                  <a:pt x="91273" y="61763"/>
                </a:lnTo>
                <a:lnTo>
                  <a:pt x="91448" y="61555"/>
                </a:lnTo>
                <a:lnTo>
                  <a:pt x="91729" y="61348"/>
                </a:lnTo>
                <a:lnTo>
                  <a:pt x="92221" y="61452"/>
                </a:lnTo>
                <a:lnTo>
                  <a:pt x="92748" y="61659"/>
                </a:lnTo>
                <a:lnTo>
                  <a:pt x="93134" y="61866"/>
                </a:lnTo>
                <a:lnTo>
                  <a:pt x="92958" y="62022"/>
                </a:lnTo>
                <a:lnTo>
                  <a:pt x="92748" y="62126"/>
                </a:lnTo>
                <a:lnTo>
                  <a:pt x="92537" y="62229"/>
                </a:lnTo>
                <a:lnTo>
                  <a:pt x="92010" y="62333"/>
                </a:lnTo>
                <a:lnTo>
                  <a:pt x="91448" y="62644"/>
                </a:lnTo>
                <a:lnTo>
                  <a:pt x="90851" y="63059"/>
                </a:lnTo>
                <a:lnTo>
                  <a:pt x="90395" y="63526"/>
                </a:lnTo>
                <a:lnTo>
                  <a:pt x="90114" y="64044"/>
                </a:lnTo>
                <a:lnTo>
                  <a:pt x="90184" y="64459"/>
                </a:lnTo>
                <a:lnTo>
                  <a:pt x="90535" y="64615"/>
                </a:lnTo>
                <a:lnTo>
                  <a:pt x="90851" y="64615"/>
                </a:lnTo>
                <a:lnTo>
                  <a:pt x="91273" y="64511"/>
                </a:lnTo>
                <a:lnTo>
                  <a:pt x="91659" y="64822"/>
                </a:lnTo>
                <a:lnTo>
                  <a:pt x="92010" y="65030"/>
                </a:lnTo>
                <a:lnTo>
                  <a:pt x="92467" y="64926"/>
                </a:lnTo>
                <a:lnTo>
                  <a:pt x="92958" y="64511"/>
                </a:lnTo>
                <a:lnTo>
                  <a:pt x="93415" y="64148"/>
                </a:lnTo>
                <a:lnTo>
                  <a:pt x="93906" y="63630"/>
                </a:lnTo>
                <a:lnTo>
                  <a:pt x="94363" y="63215"/>
                </a:lnTo>
                <a:lnTo>
                  <a:pt x="94503" y="63163"/>
                </a:lnTo>
                <a:lnTo>
                  <a:pt x="94644" y="63059"/>
                </a:lnTo>
                <a:lnTo>
                  <a:pt x="94714" y="63059"/>
                </a:lnTo>
                <a:lnTo>
                  <a:pt x="94714" y="63163"/>
                </a:lnTo>
                <a:lnTo>
                  <a:pt x="94714" y="63215"/>
                </a:lnTo>
                <a:lnTo>
                  <a:pt x="94714" y="63318"/>
                </a:lnTo>
                <a:lnTo>
                  <a:pt x="94644" y="63526"/>
                </a:lnTo>
                <a:lnTo>
                  <a:pt x="94644" y="63630"/>
                </a:lnTo>
                <a:lnTo>
                  <a:pt x="94644" y="63837"/>
                </a:lnTo>
                <a:lnTo>
                  <a:pt x="94574" y="63941"/>
                </a:lnTo>
                <a:lnTo>
                  <a:pt x="94644" y="64044"/>
                </a:lnTo>
                <a:lnTo>
                  <a:pt x="94714" y="64148"/>
                </a:lnTo>
                <a:lnTo>
                  <a:pt x="94749" y="64148"/>
                </a:lnTo>
                <a:lnTo>
                  <a:pt x="94960" y="64148"/>
                </a:lnTo>
                <a:lnTo>
                  <a:pt x="95100" y="64252"/>
                </a:lnTo>
                <a:lnTo>
                  <a:pt x="95171" y="64356"/>
                </a:lnTo>
                <a:lnTo>
                  <a:pt x="95241" y="64511"/>
                </a:lnTo>
                <a:lnTo>
                  <a:pt x="95241" y="64719"/>
                </a:lnTo>
                <a:lnTo>
                  <a:pt x="95381" y="64822"/>
                </a:lnTo>
                <a:lnTo>
                  <a:pt x="95522" y="65030"/>
                </a:lnTo>
                <a:lnTo>
                  <a:pt x="95697" y="65237"/>
                </a:lnTo>
                <a:lnTo>
                  <a:pt x="96189" y="65341"/>
                </a:lnTo>
                <a:lnTo>
                  <a:pt x="96716" y="65133"/>
                </a:lnTo>
                <a:lnTo>
                  <a:pt x="97278" y="64719"/>
                </a:lnTo>
                <a:lnTo>
                  <a:pt x="97875" y="64615"/>
                </a:lnTo>
                <a:lnTo>
                  <a:pt x="98261" y="64719"/>
                </a:lnTo>
                <a:lnTo>
                  <a:pt x="98472" y="65030"/>
                </a:lnTo>
                <a:lnTo>
                  <a:pt x="98612" y="65237"/>
                </a:lnTo>
                <a:lnTo>
                  <a:pt x="98753" y="65445"/>
                </a:lnTo>
                <a:lnTo>
                  <a:pt x="98964" y="65341"/>
                </a:lnTo>
                <a:lnTo>
                  <a:pt x="99069" y="65133"/>
                </a:lnTo>
                <a:lnTo>
                  <a:pt x="99139" y="65030"/>
                </a:lnTo>
                <a:lnTo>
                  <a:pt x="99350" y="65237"/>
                </a:lnTo>
                <a:lnTo>
                  <a:pt x="99561" y="65445"/>
                </a:lnTo>
                <a:lnTo>
                  <a:pt x="99841" y="65756"/>
                </a:lnTo>
                <a:lnTo>
                  <a:pt x="99701" y="65808"/>
                </a:lnTo>
                <a:lnTo>
                  <a:pt x="99701" y="65911"/>
                </a:lnTo>
                <a:lnTo>
                  <a:pt x="99490" y="66119"/>
                </a:lnTo>
                <a:lnTo>
                  <a:pt x="99069" y="66222"/>
                </a:lnTo>
                <a:lnTo>
                  <a:pt x="98542" y="66326"/>
                </a:lnTo>
                <a:lnTo>
                  <a:pt x="97875" y="66430"/>
                </a:lnTo>
                <a:lnTo>
                  <a:pt x="97208" y="66637"/>
                </a:lnTo>
                <a:lnTo>
                  <a:pt x="96646" y="66949"/>
                </a:lnTo>
                <a:lnTo>
                  <a:pt x="96119" y="67415"/>
                </a:lnTo>
                <a:lnTo>
                  <a:pt x="95697" y="67934"/>
                </a:lnTo>
                <a:lnTo>
                  <a:pt x="95381" y="68401"/>
                </a:lnTo>
                <a:lnTo>
                  <a:pt x="95311" y="68712"/>
                </a:lnTo>
                <a:lnTo>
                  <a:pt x="95452" y="68919"/>
                </a:lnTo>
                <a:lnTo>
                  <a:pt x="95627" y="69023"/>
                </a:lnTo>
                <a:lnTo>
                  <a:pt x="95627" y="69490"/>
                </a:lnTo>
                <a:lnTo>
                  <a:pt x="95522" y="70112"/>
                </a:lnTo>
                <a:lnTo>
                  <a:pt x="95311" y="70993"/>
                </a:lnTo>
                <a:lnTo>
                  <a:pt x="95171" y="71927"/>
                </a:lnTo>
                <a:lnTo>
                  <a:pt x="95030" y="73223"/>
                </a:lnTo>
                <a:lnTo>
                  <a:pt x="95100" y="74209"/>
                </a:lnTo>
                <a:lnTo>
                  <a:pt x="95311" y="74987"/>
                </a:lnTo>
                <a:lnTo>
                  <a:pt x="95627" y="75401"/>
                </a:lnTo>
                <a:lnTo>
                  <a:pt x="96049" y="75194"/>
                </a:lnTo>
                <a:lnTo>
                  <a:pt x="96505" y="74675"/>
                </a:lnTo>
                <a:lnTo>
                  <a:pt x="96856" y="74105"/>
                </a:lnTo>
                <a:lnTo>
                  <a:pt x="96927" y="73483"/>
                </a:lnTo>
                <a:lnTo>
                  <a:pt x="96856" y="72705"/>
                </a:lnTo>
                <a:lnTo>
                  <a:pt x="96786" y="71305"/>
                </a:lnTo>
                <a:lnTo>
                  <a:pt x="96927" y="70008"/>
                </a:lnTo>
                <a:lnTo>
                  <a:pt x="97208" y="68919"/>
                </a:lnTo>
                <a:lnTo>
                  <a:pt x="97383" y="68608"/>
                </a:lnTo>
                <a:lnTo>
                  <a:pt x="97664" y="68401"/>
                </a:lnTo>
                <a:lnTo>
                  <a:pt x="97945" y="68297"/>
                </a:lnTo>
                <a:lnTo>
                  <a:pt x="98191" y="68141"/>
                </a:lnTo>
                <a:lnTo>
                  <a:pt x="98402" y="67623"/>
                </a:lnTo>
                <a:lnTo>
                  <a:pt x="98612" y="67104"/>
                </a:lnTo>
                <a:lnTo>
                  <a:pt x="98964" y="66949"/>
                </a:lnTo>
                <a:lnTo>
                  <a:pt x="99420" y="66949"/>
                </a:lnTo>
                <a:lnTo>
                  <a:pt x="99841" y="67312"/>
                </a:lnTo>
                <a:lnTo>
                  <a:pt x="100228" y="67934"/>
                </a:lnTo>
                <a:lnTo>
                  <a:pt x="100438" y="68712"/>
                </a:lnTo>
                <a:lnTo>
                  <a:pt x="100368" y="69334"/>
                </a:lnTo>
                <a:lnTo>
                  <a:pt x="100158" y="69904"/>
                </a:lnTo>
                <a:lnTo>
                  <a:pt x="99877" y="70527"/>
                </a:lnTo>
                <a:lnTo>
                  <a:pt x="99771" y="71097"/>
                </a:lnTo>
                <a:lnTo>
                  <a:pt x="99771" y="71408"/>
                </a:lnTo>
                <a:lnTo>
                  <a:pt x="99877" y="71408"/>
                </a:lnTo>
                <a:lnTo>
                  <a:pt x="100087" y="71201"/>
                </a:lnTo>
                <a:lnTo>
                  <a:pt x="100368" y="70993"/>
                </a:lnTo>
                <a:lnTo>
                  <a:pt x="100719" y="70786"/>
                </a:lnTo>
                <a:lnTo>
                  <a:pt x="101035" y="70786"/>
                </a:lnTo>
                <a:lnTo>
                  <a:pt x="101316" y="71097"/>
                </a:lnTo>
                <a:lnTo>
                  <a:pt x="101387" y="71719"/>
                </a:lnTo>
                <a:lnTo>
                  <a:pt x="101387" y="72186"/>
                </a:lnTo>
                <a:lnTo>
                  <a:pt x="101387" y="72808"/>
                </a:lnTo>
                <a:lnTo>
                  <a:pt x="101457" y="73016"/>
                </a:lnTo>
                <a:lnTo>
                  <a:pt x="101457" y="73275"/>
                </a:lnTo>
                <a:lnTo>
                  <a:pt x="101457" y="73586"/>
                </a:lnTo>
                <a:lnTo>
                  <a:pt x="101457" y="73898"/>
                </a:lnTo>
                <a:lnTo>
                  <a:pt x="101527" y="74209"/>
                </a:lnTo>
                <a:lnTo>
                  <a:pt x="101633" y="74416"/>
                </a:lnTo>
                <a:lnTo>
                  <a:pt x="101527" y="74572"/>
                </a:lnTo>
                <a:lnTo>
                  <a:pt x="101387" y="74675"/>
                </a:lnTo>
                <a:lnTo>
                  <a:pt x="101246" y="74675"/>
                </a:lnTo>
                <a:lnTo>
                  <a:pt x="101176" y="74572"/>
                </a:lnTo>
                <a:lnTo>
                  <a:pt x="101106" y="74416"/>
                </a:lnTo>
                <a:lnTo>
                  <a:pt x="101035" y="74312"/>
                </a:lnTo>
                <a:lnTo>
                  <a:pt x="100895" y="74209"/>
                </a:lnTo>
                <a:lnTo>
                  <a:pt x="100755" y="74209"/>
                </a:lnTo>
                <a:lnTo>
                  <a:pt x="100649" y="74209"/>
                </a:lnTo>
                <a:lnTo>
                  <a:pt x="100509" y="74312"/>
                </a:lnTo>
                <a:lnTo>
                  <a:pt x="100368" y="74416"/>
                </a:lnTo>
                <a:lnTo>
                  <a:pt x="100298" y="74675"/>
                </a:lnTo>
                <a:lnTo>
                  <a:pt x="100298" y="74987"/>
                </a:lnTo>
                <a:lnTo>
                  <a:pt x="100438" y="75609"/>
                </a:lnTo>
                <a:lnTo>
                  <a:pt x="100825" y="75972"/>
                </a:lnTo>
                <a:lnTo>
                  <a:pt x="101387" y="76179"/>
                </a:lnTo>
                <a:lnTo>
                  <a:pt x="102054" y="76076"/>
                </a:lnTo>
                <a:lnTo>
                  <a:pt x="102651" y="75764"/>
                </a:lnTo>
                <a:lnTo>
                  <a:pt x="103248" y="75298"/>
                </a:lnTo>
                <a:lnTo>
                  <a:pt x="103950" y="74779"/>
                </a:lnTo>
                <a:lnTo>
                  <a:pt x="104547" y="74209"/>
                </a:lnTo>
                <a:lnTo>
                  <a:pt x="105074" y="73690"/>
                </a:lnTo>
                <a:lnTo>
                  <a:pt x="105355" y="73275"/>
                </a:lnTo>
                <a:lnTo>
                  <a:pt x="105566" y="73120"/>
                </a:lnTo>
                <a:lnTo>
                  <a:pt x="105636" y="73016"/>
                </a:lnTo>
                <a:lnTo>
                  <a:pt x="105706" y="72912"/>
                </a:lnTo>
                <a:lnTo>
                  <a:pt x="105706" y="72705"/>
                </a:lnTo>
                <a:lnTo>
                  <a:pt x="105706" y="72394"/>
                </a:lnTo>
                <a:lnTo>
                  <a:pt x="105636" y="72186"/>
                </a:lnTo>
                <a:lnTo>
                  <a:pt x="105882" y="72082"/>
                </a:lnTo>
                <a:lnTo>
                  <a:pt x="106233" y="72082"/>
                </a:lnTo>
                <a:lnTo>
                  <a:pt x="106584" y="71979"/>
                </a:lnTo>
                <a:lnTo>
                  <a:pt x="107392" y="71927"/>
                </a:lnTo>
                <a:lnTo>
                  <a:pt x="108059" y="71719"/>
                </a:lnTo>
                <a:lnTo>
                  <a:pt x="108586" y="71305"/>
                </a:lnTo>
                <a:lnTo>
                  <a:pt x="108937" y="70890"/>
                </a:lnTo>
                <a:lnTo>
                  <a:pt x="108867" y="70319"/>
                </a:lnTo>
                <a:lnTo>
                  <a:pt x="108867" y="70216"/>
                </a:lnTo>
                <a:lnTo>
                  <a:pt x="109253" y="69697"/>
                </a:lnTo>
                <a:lnTo>
                  <a:pt x="109745" y="69127"/>
                </a:lnTo>
                <a:lnTo>
                  <a:pt x="110131" y="68608"/>
                </a:lnTo>
                <a:lnTo>
                  <a:pt x="110412" y="68504"/>
                </a:lnTo>
                <a:lnTo>
                  <a:pt x="110763" y="68504"/>
                </a:lnTo>
                <a:lnTo>
                  <a:pt x="111360" y="68504"/>
                </a:lnTo>
                <a:lnTo>
                  <a:pt x="112168" y="68401"/>
                </a:lnTo>
                <a:lnTo>
                  <a:pt x="112976" y="68401"/>
                </a:lnTo>
                <a:lnTo>
                  <a:pt x="113713" y="68401"/>
                </a:lnTo>
                <a:lnTo>
                  <a:pt x="114275" y="68401"/>
                </a:lnTo>
                <a:lnTo>
                  <a:pt x="114451" y="68401"/>
                </a:lnTo>
                <a:lnTo>
                  <a:pt x="114591" y="68297"/>
                </a:lnTo>
                <a:lnTo>
                  <a:pt x="114942" y="67934"/>
                </a:lnTo>
                <a:lnTo>
                  <a:pt x="115329" y="67415"/>
                </a:lnTo>
                <a:lnTo>
                  <a:pt x="115750" y="66845"/>
                </a:lnTo>
                <a:lnTo>
                  <a:pt x="115961" y="66119"/>
                </a:lnTo>
                <a:lnTo>
                  <a:pt x="116066" y="65548"/>
                </a:lnTo>
                <a:lnTo>
                  <a:pt x="116277" y="64719"/>
                </a:lnTo>
                <a:lnTo>
                  <a:pt x="116558" y="64044"/>
                </a:lnTo>
                <a:lnTo>
                  <a:pt x="116874" y="63318"/>
                </a:lnTo>
                <a:lnTo>
                  <a:pt x="117155" y="63059"/>
                </a:lnTo>
                <a:lnTo>
                  <a:pt x="117436" y="63059"/>
                </a:lnTo>
                <a:lnTo>
                  <a:pt x="117752" y="63318"/>
                </a:lnTo>
                <a:lnTo>
                  <a:pt x="118173" y="63422"/>
                </a:lnTo>
                <a:lnTo>
                  <a:pt x="118560" y="63422"/>
                </a:lnTo>
                <a:lnTo>
                  <a:pt x="118911" y="63526"/>
                </a:lnTo>
                <a:lnTo>
                  <a:pt x="119051" y="63733"/>
                </a:lnTo>
                <a:lnTo>
                  <a:pt x="118981" y="64044"/>
                </a:lnTo>
                <a:lnTo>
                  <a:pt x="118981" y="64615"/>
                </a:lnTo>
                <a:lnTo>
                  <a:pt x="119051" y="65341"/>
                </a:lnTo>
                <a:lnTo>
                  <a:pt x="119192" y="66222"/>
                </a:lnTo>
                <a:lnTo>
                  <a:pt x="119438" y="67312"/>
                </a:lnTo>
                <a:lnTo>
                  <a:pt x="119999" y="68608"/>
                </a:lnTo>
                <a:lnTo>
                  <a:pt x="119719" y="68919"/>
                </a:lnTo>
                <a:lnTo>
                  <a:pt x="119402" y="69230"/>
                </a:lnTo>
                <a:lnTo>
                  <a:pt x="119122" y="69593"/>
                </a:lnTo>
                <a:lnTo>
                  <a:pt x="118770" y="69801"/>
                </a:lnTo>
                <a:lnTo>
                  <a:pt x="118525" y="69697"/>
                </a:lnTo>
                <a:lnTo>
                  <a:pt x="118173" y="69490"/>
                </a:lnTo>
                <a:lnTo>
                  <a:pt x="117892" y="69334"/>
                </a:lnTo>
                <a:lnTo>
                  <a:pt x="117682" y="69490"/>
                </a:lnTo>
                <a:lnTo>
                  <a:pt x="117506" y="69697"/>
                </a:lnTo>
                <a:lnTo>
                  <a:pt x="117436" y="70008"/>
                </a:lnTo>
                <a:lnTo>
                  <a:pt x="117295" y="70216"/>
                </a:lnTo>
                <a:lnTo>
                  <a:pt x="117225" y="70423"/>
                </a:lnTo>
                <a:lnTo>
                  <a:pt x="117085" y="70630"/>
                </a:lnTo>
                <a:lnTo>
                  <a:pt x="116944" y="70734"/>
                </a:lnTo>
                <a:lnTo>
                  <a:pt x="116839" y="70786"/>
                </a:lnTo>
                <a:lnTo>
                  <a:pt x="116698" y="70786"/>
                </a:lnTo>
                <a:lnTo>
                  <a:pt x="116558" y="70890"/>
                </a:lnTo>
                <a:lnTo>
                  <a:pt x="116488" y="70993"/>
                </a:lnTo>
                <a:lnTo>
                  <a:pt x="116488" y="71097"/>
                </a:lnTo>
                <a:lnTo>
                  <a:pt x="116417" y="71201"/>
                </a:lnTo>
                <a:lnTo>
                  <a:pt x="116277" y="71305"/>
                </a:lnTo>
                <a:lnTo>
                  <a:pt x="116136" y="71408"/>
                </a:lnTo>
                <a:lnTo>
                  <a:pt x="115750" y="71719"/>
                </a:lnTo>
                <a:lnTo>
                  <a:pt x="115469" y="72290"/>
                </a:lnTo>
                <a:lnTo>
                  <a:pt x="115329" y="72912"/>
                </a:lnTo>
                <a:lnTo>
                  <a:pt x="115329" y="73275"/>
                </a:lnTo>
                <a:lnTo>
                  <a:pt x="115399" y="73379"/>
                </a:lnTo>
                <a:lnTo>
                  <a:pt x="115329" y="73483"/>
                </a:lnTo>
                <a:lnTo>
                  <a:pt x="115258" y="73690"/>
                </a:lnTo>
                <a:lnTo>
                  <a:pt x="115188" y="73794"/>
                </a:lnTo>
                <a:lnTo>
                  <a:pt x="115153" y="73898"/>
                </a:lnTo>
                <a:lnTo>
                  <a:pt x="115083" y="74001"/>
                </a:lnTo>
                <a:lnTo>
                  <a:pt x="115153" y="74105"/>
                </a:lnTo>
                <a:lnTo>
                  <a:pt x="115188" y="74209"/>
                </a:lnTo>
                <a:lnTo>
                  <a:pt x="115329" y="74312"/>
                </a:lnTo>
                <a:lnTo>
                  <a:pt x="115469" y="74468"/>
                </a:lnTo>
                <a:lnTo>
                  <a:pt x="115610" y="74675"/>
                </a:lnTo>
                <a:lnTo>
                  <a:pt x="115680" y="74883"/>
                </a:lnTo>
                <a:lnTo>
                  <a:pt x="115680" y="75194"/>
                </a:lnTo>
                <a:lnTo>
                  <a:pt x="115610" y="75401"/>
                </a:lnTo>
                <a:lnTo>
                  <a:pt x="115539" y="75505"/>
                </a:lnTo>
                <a:lnTo>
                  <a:pt x="115329" y="75713"/>
                </a:lnTo>
                <a:lnTo>
                  <a:pt x="115083" y="75764"/>
                </a:lnTo>
                <a:lnTo>
                  <a:pt x="114872" y="75764"/>
                </a:lnTo>
                <a:lnTo>
                  <a:pt x="114661" y="75713"/>
                </a:lnTo>
                <a:lnTo>
                  <a:pt x="114521" y="75401"/>
                </a:lnTo>
                <a:lnTo>
                  <a:pt x="114451" y="75298"/>
                </a:lnTo>
                <a:lnTo>
                  <a:pt x="114381" y="75298"/>
                </a:lnTo>
                <a:lnTo>
                  <a:pt x="114381" y="75401"/>
                </a:lnTo>
                <a:lnTo>
                  <a:pt x="114381" y="75505"/>
                </a:lnTo>
                <a:lnTo>
                  <a:pt x="114310" y="75713"/>
                </a:lnTo>
                <a:lnTo>
                  <a:pt x="114310" y="75764"/>
                </a:lnTo>
                <a:lnTo>
                  <a:pt x="114275" y="75972"/>
                </a:lnTo>
                <a:lnTo>
                  <a:pt x="114135" y="76076"/>
                </a:lnTo>
                <a:lnTo>
                  <a:pt x="113924" y="76179"/>
                </a:lnTo>
                <a:lnTo>
                  <a:pt x="113397" y="76283"/>
                </a:lnTo>
                <a:lnTo>
                  <a:pt x="112765" y="76490"/>
                </a:lnTo>
                <a:lnTo>
                  <a:pt x="112238" y="76698"/>
                </a:lnTo>
                <a:lnTo>
                  <a:pt x="112028" y="77061"/>
                </a:lnTo>
                <a:lnTo>
                  <a:pt x="112168" y="77165"/>
                </a:lnTo>
                <a:lnTo>
                  <a:pt x="112449" y="77061"/>
                </a:lnTo>
                <a:lnTo>
                  <a:pt x="112835" y="77009"/>
                </a:lnTo>
                <a:lnTo>
                  <a:pt x="113257" y="76905"/>
                </a:lnTo>
                <a:lnTo>
                  <a:pt x="113573" y="76905"/>
                </a:lnTo>
                <a:lnTo>
                  <a:pt x="113854" y="76905"/>
                </a:lnTo>
                <a:lnTo>
                  <a:pt x="113854" y="77061"/>
                </a:lnTo>
                <a:lnTo>
                  <a:pt x="113573" y="77268"/>
                </a:lnTo>
                <a:lnTo>
                  <a:pt x="113116" y="77579"/>
                </a:lnTo>
                <a:lnTo>
                  <a:pt x="112589" y="77787"/>
                </a:lnTo>
                <a:lnTo>
                  <a:pt x="112098" y="77787"/>
                </a:lnTo>
                <a:lnTo>
                  <a:pt x="111817" y="77787"/>
                </a:lnTo>
                <a:lnTo>
                  <a:pt x="111641" y="77891"/>
                </a:lnTo>
                <a:lnTo>
                  <a:pt x="111501" y="77994"/>
                </a:lnTo>
                <a:lnTo>
                  <a:pt x="111360" y="78098"/>
                </a:lnTo>
                <a:lnTo>
                  <a:pt x="111360" y="78202"/>
                </a:lnTo>
                <a:lnTo>
                  <a:pt x="111431" y="78254"/>
                </a:lnTo>
                <a:lnTo>
                  <a:pt x="111571" y="78668"/>
                </a:lnTo>
                <a:lnTo>
                  <a:pt x="111431" y="79291"/>
                </a:lnTo>
                <a:lnTo>
                  <a:pt x="111150" y="79861"/>
                </a:lnTo>
                <a:lnTo>
                  <a:pt x="110834" y="80484"/>
                </a:lnTo>
                <a:lnTo>
                  <a:pt x="110693" y="80743"/>
                </a:lnTo>
                <a:lnTo>
                  <a:pt x="110553" y="80847"/>
                </a:lnTo>
                <a:lnTo>
                  <a:pt x="110412" y="80950"/>
                </a:lnTo>
                <a:lnTo>
                  <a:pt x="110272" y="80950"/>
                </a:lnTo>
                <a:lnTo>
                  <a:pt x="110201" y="80847"/>
                </a:lnTo>
                <a:lnTo>
                  <a:pt x="110061" y="80743"/>
                </a:lnTo>
                <a:lnTo>
                  <a:pt x="110026" y="80587"/>
                </a:lnTo>
                <a:lnTo>
                  <a:pt x="109885" y="80484"/>
                </a:lnTo>
                <a:lnTo>
                  <a:pt x="109815" y="80484"/>
                </a:lnTo>
                <a:lnTo>
                  <a:pt x="109815" y="80587"/>
                </a:lnTo>
                <a:lnTo>
                  <a:pt x="109745" y="80691"/>
                </a:lnTo>
                <a:lnTo>
                  <a:pt x="109745" y="80847"/>
                </a:lnTo>
                <a:lnTo>
                  <a:pt x="109815" y="81054"/>
                </a:lnTo>
                <a:lnTo>
                  <a:pt x="109885" y="81158"/>
                </a:lnTo>
                <a:lnTo>
                  <a:pt x="109956" y="81261"/>
                </a:lnTo>
                <a:lnTo>
                  <a:pt x="110061" y="81573"/>
                </a:lnTo>
                <a:lnTo>
                  <a:pt x="110061" y="82039"/>
                </a:lnTo>
                <a:lnTo>
                  <a:pt x="110026" y="82765"/>
                </a:lnTo>
                <a:lnTo>
                  <a:pt x="109745" y="83543"/>
                </a:lnTo>
                <a:lnTo>
                  <a:pt x="109604" y="83958"/>
                </a:lnTo>
                <a:lnTo>
                  <a:pt x="109464" y="84269"/>
                </a:lnTo>
                <a:lnTo>
                  <a:pt x="109394" y="84477"/>
                </a:lnTo>
                <a:lnTo>
                  <a:pt x="109253" y="84528"/>
                </a:lnTo>
                <a:lnTo>
                  <a:pt x="109218" y="84632"/>
                </a:lnTo>
                <a:lnTo>
                  <a:pt x="109218" y="84528"/>
                </a:lnTo>
                <a:lnTo>
                  <a:pt x="109218" y="84373"/>
                </a:lnTo>
                <a:lnTo>
                  <a:pt x="109218" y="84062"/>
                </a:lnTo>
                <a:lnTo>
                  <a:pt x="109253" y="83232"/>
                </a:lnTo>
                <a:lnTo>
                  <a:pt x="109218" y="82558"/>
                </a:lnTo>
                <a:lnTo>
                  <a:pt x="108937" y="81987"/>
                </a:lnTo>
                <a:lnTo>
                  <a:pt x="108726" y="81365"/>
                </a:lnTo>
                <a:lnTo>
                  <a:pt x="108867" y="80743"/>
                </a:lnTo>
                <a:lnTo>
                  <a:pt x="109007" y="80276"/>
                </a:lnTo>
                <a:lnTo>
                  <a:pt x="109078" y="80172"/>
                </a:lnTo>
                <a:lnTo>
                  <a:pt x="109078" y="80069"/>
                </a:lnTo>
                <a:lnTo>
                  <a:pt x="109007" y="79965"/>
                </a:lnTo>
                <a:lnTo>
                  <a:pt x="108867" y="79965"/>
                </a:lnTo>
                <a:lnTo>
                  <a:pt x="108797" y="80069"/>
                </a:lnTo>
                <a:lnTo>
                  <a:pt x="108726" y="80172"/>
                </a:lnTo>
                <a:lnTo>
                  <a:pt x="108586" y="80276"/>
                </a:lnTo>
                <a:lnTo>
                  <a:pt x="108586" y="80691"/>
                </a:lnTo>
                <a:lnTo>
                  <a:pt x="108586" y="81261"/>
                </a:lnTo>
                <a:lnTo>
                  <a:pt x="108586" y="81884"/>
                </a:lnTo>
                <a:lnTo>
                  <a:pt x="108516" y="82350"/>
                </a:lnTo>
                <a:lnTo>
                  <a:pt x="108446" y="82558"/>
                </a:lnTo>
                <a:lnTo>
                  <a:pt x="108340" y="82558"/>
                </a:lnTo>
                <a:lnTo>
                  <a:pt x="108200" y="82662"/>
                </a:lnTo>
                <a:lnTo>
                  <a:pt x="108059" y="82765"/>
                </a:lnTo>
                <a:lnTo>
                  <a:pt x="107919" y="82869"/>
                </a:lnTo>
                <a:lnTo>
                  <a:pt x="107848" y="82973"/>
                </a:lnTo>
                <a:lnTo>
                  <a:pt x="107848" y="83076"/>
                </a:lnTo>
                <a:lnTo>
                  <a:pt x="107989" y="83180"/>
                </a:lnTo>
                <a:lnTo>
                  <a:pt x="108129" y="83336"/>
                </a:lnTo>
                <a:lnTo>
                  <a:pt x="108270" y="83439"/>
                </a:lnTo>
                <a:lnTo>
                  <a:pt x="108446" y="83647"/>
                </a:lnTo>
                <a:lnTo>
                  <a:pt x="108586" y="83854"/>
                </a:lnTo>
                <a:lnTo>
                  <a:pt x="108726" y="84062"/>
                </a:lnTo>
                <a:lnTo>
                  <a:pt x="108797" y="84269"/>
                </a:lnTo>
                <a:lnTo>
                  <a:pt x="108797" y="84477"/>
                </a:lnTo>
                <a:lnTo>
                  <a:pt x="108726" y="84632"/>
                </a:lnTo>
                <a:lnTo>
                  <a:pt x="108586" y="84840"/>
                </a:lnTo>
                <a:lnTo>
                  <a:pt x="108516" y="84943"/>
                </a:lnTo>
                <a:lnTo>
                  <a:pt x="108446" y="85151"/>
                </a:lnTo>
                <a:lnTo>
                  <a:pt x="108446" y="85254"/>
                </a:lnTo>
                <a:lnTo>
                  <a:pt x="108516" y="85358"/>
                </a:lnTo>
                <a:lnTo>
                  <a:pt x="108586" y="85462"/>
                </a:lnTo>
                <a:lnTo>
                  <a:pt x="108726" y="85566"/>
                </a:lnTo>
                <a:lnTo>
                  <a:pt x="108937" y="85566"/>
                </a:lnTo>
                <a:lnTo>
                  <a:pt x="109078" y="85773"/>
                </a:lnTo>
                <a:lnTo>
                  <a:pt x="109218" y="85825"/>
                </a:lnTo>
                <a:lnTo>
                  <a:pt x="109253" y="86032"/>
                </a:lnTo>
                <a:lnTo>
                  <a:pt x="109323" y="86240"/>
                </a:lnTo>
                <a:lnTo>
                  <a:pt x="109323" y="86447"/>
                </a:lnTo>
                <a:lnTo>
                  <a:pt x="109253" y="86655"/>
                </a:lnTo>
                <a:lnTo>
                  <a:pt x="109218" y="86758"/>
                </a:lnTo>
                <a:lnTo>
                  <a:pt x="109078" y="86862"/>
                </a:lnTo>
                <a:lnTo>
                  <a:pt x="109007" y="86966"/>
                </a:lnTo>
                <a:lnTo>
                  <a:pt x="109007" y="87018"/>
                </a:lnTo>
                <a:lnTo>
                  <a:pt x="109148" y="87121"/>
                </a:lnTo>
                <a:lnTo>
                  <a:pt x="109253" y="87225"/>
                </a:lnTo>
                <a:lnTo>
                  <a:pt x="109534" y="87225"/>
                </a:lnTo>
                <a:lnTo>
                  <a:pt x="109675" y="87329"/>
                </a:lnTo>
                <a:lnTo>
                  <a:pt x="109745" y="87433"/>
                </a:lnTo>
                <a:lnTo>
                  <a:pt x="109815" y="87536"/>
                </a:lnTo>
                <a:lnTo>
                  <a:pt x="109745" y="87640"/>
                </a:lnTo>
                <a:lnTo>
                  <a:pt x="109675" y="87847"/>
                </a:lnTo>
                <a:lnTo>
                  <a:pt x="109604" y="87951"/>
                </a:lnTo>
                <a:lnTo>
                  <a:pt x="109464" y="88159"/>
                </a:lnTo>
                <a:lnTo>
                  <a:pt x="109323" y="88262"/>
                </a:lnTo>
                <a:lnTo>
                  <a:pt x="109253" y="88314"/>
                </a:lnTo>
                <a:lnTo>
                  <a:pt x="109078" y="88418"/>
                </a:lnTo>
                <a:lnTo>
                  <a:pt x="108867" y="88522"/>
                </a:lnTo>
                <a:lnTo>
                  <a:pt x="108726" y="88522"/>
                </a:lnTo>
                <a:lnTo>
                  <a:pt x="108516" y="88418"/>
                </a:lnTo>
                <a:lnTo>
                  <a:pt x="108446" y="88262"/>
                </a:lnTo>
                <a:lnTo>
                  <a:pt x="108375" y="88159"/>
                </a:lnTo>
                <a:lnTo>
                  <a:pt x="108270" y="88159"/>
                </a:lnTo>
                <a:lnTo>
                  <a:pt x="108200" y="88262"/>
                </a:lnTo>
                <a:lnTo>
                  <a:pt x="108129" y="88418"/>
                </a:lnTo>
                <a:lnTo>
                  <a:pt x="108129" y="88625"/>
                </a:lnTo>
                <a:lnTo>
                  <a:pt x="108129" y="88833"/>
                </a:lnTo>
                <a:lnTo>
                  <a:pt x="108270" y="89040"/>
                </a:lnTo>
                <a:lnTo>
                  <a:pt x="108340" y="89248"/>
                </a:lnTo>
                <a:lnTo>
                  <a:pt x="108375" y="89455"/>
                </a:lnTo>
                <a:lnTo>
                  <a:pt x="108446" y="89507"/>
                </a:lnTo>
                <a:lnTo>
                  <a:pt x="108446" y="89714"/>
                </a:lnTo>
                <a:lnTo>
                  <a:pt x="108375" y="89818"/>
                </a:lnTo>
                <a:lnTo>
                  <a:pt x="108270" y="89922"/>
                </a:lnTo>
                <a:lnTo>
                  <a:pt x="108059" y="90025"/>
                </a:lnTo>
                <a:lnTo>
                  <a:pt x="107462" y="90337"/>
                </a:lnTo>
                <a:lnTo>
                  <a:pt x="106971" y="90803"/>
                </a:lnTo>
                <a:lnTo>
                  <a:pt x="106760" y="91322"/>
                </a:lnTo>
                <a:lnTo>
                  <a:pt x="106760" y="91529"/>
                </a:lnTo>
                <a:lnTo>
                  <a:pt x="106654" y="91633"/>
                </a:lnTo>
                <a:lnTo>
                  <a:pt x="106514" y="91737"/>
                </a:lnTo>
                <a:lnTo>
                  <a:pt x="106374" y="91737"/>
                </a:lnTo>
                <a:lnTo>
                  <a:pt x="106233" y="91737"/>
                </a:lnTo>
                <a:lnTo>
                  <a:pt x="106093" y="91737"/>
                </a:lnTo>
                <a:lnTo>
                  <a:pt x="105882" y="91737"/>
                </a:lnTo>
                <a:lnTo>
                  <a:pt x="105706" y="91944"/>
                </a:lnTo>
                <a:lnTo>
                  <a:pt x="105496" y="92100"/>
                </a:lnTo>
                <a:lnTo>
                  <a:pt x="105355" y="92411"/>
                </a:lnTo>
                <a:lnTo>
                  <a:pt x="105215" y="92826"/>
                </a:lnTo>
                <a:lnTo>
                  <a:pt x="105074" y="93137"/>
                </a:lnTo>
                <a:lnTo>
                  <a:pt x="105004" y="93292"/>
                </a:lnTo>
                <a:lnTo>
                  <a:pt x="104969" y="93396"/>
                </a:lnTo>
                <a:lnTo>
                  <a:pt x="104828" y="93500"/>
                </a:lnTo>
                <a:lnTo>
                  <a:pt x="104618" y="93604"/>
                </a:lnTo>
                <a:lnTo>
                  <a:pt x="104477" y="93604"/>
                </a:lnTo>
                <a:lnTo>
                  <a:pt x="104266" y="93811"/>
                </a:lnTo>
                <a:lnTo>
                  <a:pt x="104091" y="94019"/>
                </a:lnTo>
                <a:lnTo>
                  <a:pt x="103669" y="94589"/>
                </a:lnTo>
                <a:lnTo>
                  <a:pt x="103213" y="95626"/>
                </a:lnTo>
                <a:lnTo>
                  <a:pt x="102862" y="96611"/>
                </a:lnTo>
                <a:lnTo>
                  <a:pt x="102651" y="97597"/>
                </a:lnTo>
                <a:lnTo>
                  <a:pt x="102721" y="98789"/>
                </a:lnTo>
                <a:lnTo>
                  <a:pt x="103002" y="100086"/>
                </a:lnTo>
                <a:lnTo>
                  <a:pt x="103318" y="100968"/>
                </a:lnTo>
                <a:lnTo>
                  <a:pt x="103529" y="101590"/>
                </a:lnTo>
                <a:lnTo>
                  <a:pt x="103529" y="101901"/>
                </a:lnTo>
                <a:lnTo>
                  <a:pt x="103529" y="102264"/>
                </a:lnTo>
                <a:lnTo>
                  <a:pt x="103669" y="102679"/>
                </a:lnTo>
                <a:lnTo>
                  <a:pt x="103880" y="103249"/>
                </a:lnTo>
                <a:lnTo>
                  <a:pt x="104091" y="104079"/>
                </a:lnTo>
                <a:lnTo>
                  <a:pt x="104196" y="104857"/>
                </a:lnTo>
                <a:lnTo>
                  <a:pt x="104337" y="105687"/>
                </a:lnTo>
                <a:lnTo>
                  <a:pt x="104337" y="106257"/>
                </a:lnTo>
                <a:lnTo>
                  <a:pt x="104196" y="106879"/>
                </a:lnTo>
                <a:lnTo>
                  <a:pt x="103950" y="107554"/>
                </a:lnTo>
                <a:lnTo>
                  <a:pt x="103810" y="108280"/>
                </a:lnTo>
                <a:lnTo>
                  <a:pt x="103740" y="108435"/>
                </a:lnTo>
                <a:lnTo>
                  <a:pt x="103669" y="108539"/>
                </a:lnTo>
                <a:lnTo>
                  <a:pt x="103529" y="108539"/>
                </a:lnTo>
                <a:lnTo>
                  <a:pt x="103388" y="108539"/>
                </a:lnTo>
                <a:lnTo>
                  <a:pt x="103248" y="108539"/>
                </a:lnTo>
                <a:lnTo>
                  <a:pt x="103143" y="108435"/>
                </a:lnTo>
                <a:lnTo>
                  <a:pt x="103072" y="108280"/>
                </a:lnTo>
                <a:lnTo>
                  <a:pt x="102932" y="108176"/>
                </a:lnTo>
                <a:lnTo>
                  <a:pt x="102932" y="108072"/>
                </a:lnTo>
                <a:lnTo>
                  <a:pt x="102862" y="107761"/>
                </a:lnTo>
                <a:lnTo>
                  <a:pt x="102791" y="107450"/>
                </a:lnTo>
                <a:lnTo>
                  <a:pt x="102651" y="107139"/>
                </a:lnTo>
                <a:lnTo>
                  <a:pt x="102440" y="106879"/>
                </a:lnTo>
                <a:lnTo>
                  <a:pt x="102335" y="106672"/>
                </a:lnTo>
                <a:lnTo>
                  <a:pt x="102124" y="106568"/>
                </a:lnTo>
                <a:lnTo>
                  <a:pt x="101913" y="106361"/>
                </a:lnTo>
                <a:lnTo>
                  <a:pt x="101913" y="105946"/>
                </a:lnTo>
                <a:lnTo>
                  <a:pt x="101913" y="105583"/>
                </a:lnTo>
                <a:lnTo>
                  <a:pt x="101843" y="105064"/>
                </a:lnTo>
                <a:lnTo>
                  <a:pt x="101633" y="104649"/>
                </a:lnTo>
                <a:lnTo>
                  <a:pt x="101387" y="104286"/>
                </a:lnTo>
                <a:lnTo>
                  <a:pt x="101246" y="103768"/>
                </a:lnTo>
                <a:lnTo>
                  <a:pt x="101246" y="103353"/>
                </a:lnTo>
                <a:lnTo>
                  <a:pt x="101106" y="102990"/>
                </a:lnTo>
                <a:lnTo>
                  <a:pt x="101106" y="102575"/>
                </a:lnTo>
                <a:lnTo>
                  <a:pt x="101176" y="102057"/>
                </a:lnTo>
                <a:lnTo>
                  <a:pt x="101246" y="101486"/>
                </a:lnTo>
                <a:lnTo>
                  <a:pt x="101106" y="100968"/>
                </a:lnTo>
                <a:lnTo>
                  <a:pt x="100509" y="99982"/>
                </a:lnTo>
                <a:lnTo>
                  <a:pt x="99877" y="99101"/>
                </a:lnTo>
                <a:lnTo>
                  <a:pt x="99561" y="98789"/>
                </a:lnTo>
                <a:lnTo>
                  <a:pt x="99209" y="99101"/>
                </a:lnTo>
                <a:lnTo>
                  <a:pt x="98823" y="99567"/>
                </a:lnTo>
                <a:lnTo>
                  <a:pt x="98612" y="99775"/>
                </a:lnTo>
                <a:lnTo>
                  <a:pt x="98402" y="99878"/>
                </a:lnTo>
                <a:lnTo>
                  <a:pt x="98191" y="99775"/>
                </a:lnTo>
                <a:lnTo>
                  <a:pt x="98086" y="99671"/>
                </a:lnTo>
                <a:lnTo>
                  <a:pt x="98015" y="99412"/>
                </a:lnTo>
                <a:lnTo>
                  <a:pt x="97805" y="98893"/>
                </a:lnTo>
                <a:lnTo>
                  <a:pt x="97383" y="98375"/>
                </a:lnTo>
                <a:lnTo>
                  <a:pt x="96927" y="98219"/>
                </a:lnTo>
                <a:lnTo>
                  <a:pt x="96505" y="98271"/>
                </a:lnTo>
                <a:lnTo>
                  <a:pt x="96119" y="98478"/>
                </a:lnTo>
                <a:lnTo>
                  <a:pt x="95697" y="98582"/>
                </a:lnTo>
                <a:lnTo>
                  <a:pt x="95452" y="98686"/>
                </a:lnTo>
                <a:lnTo>
                  <a:pt x="95311" y="98478"/>
                </a:lnTo>
                <a:lnTo>
                  <a:pt x="95311" y="98271"/>
                </a:lnTo>
                <a:lnTo>
                  <a:pt x="95241" y="98115"/>
                </a:lnTo>
                <a:lnTo>
                  <a:pt x="95171" y="97908"/>
                </a:lnTo>
                <a:lnTo>
                  <a:pt x="95100" y="97804"/>
                </a:lnTo>
                <a:lnTo>
                  <a:pt x="94960" y="97908"/>
                </a:lnTo>
                <a:lnTo>
                  <a:pt x="94820" y="98115"/>
                </a:lnTo>
                <a:lnTo>
                  <a:pt x="94749" y="98271"/>
                </a:lnTo>
                <a:lnTo>
                  <a:pt x="94714" y="98375"/>
                </a:lnTo>
                <a:lnTo>
                  <a:pt x="94574" y="98375"/>
                </a:lnTo>
                <a:lnTo>
                  <a:pt x="94503" y="98375"/>
                </a:lnTo>
                <a:lnTo>
                  <a:pt x="94293" y="98375"/>
                </a:lnTo>
                <a:lnTo>
                  <a:pt x="94012" y="98271"/>
                </a:lnTo>
                <a:lnTo>
                  <a:pt x="93766" y="98271"/>
                </a:lnTo>
                <a:lnTo>
                  <a:pt x="93485" y="98375"/>
                </a:lnTo>
                <a:lnTo>
                  <a:pt x="93274" y="98478"/>
                </a:lnTo>
                <a:lnTo>
                  <a:pt x="93064" y="98582"/>
                </a:lnTo>
                <a:lnTo>
                  <a:pt x="92958" y="98789"/>
                </a:lnTo>
                <a:lnTo>
                  <a:pt x="92958" y="98893"/>
                </a:lnTo>
                <a:lnTo>
                  <a:pt x="93028" y="99101"/>
                </a:lnTo>
                <a:lnTo>
                  <a:pt x="93064" y="99204"/>
                </a:lnTo>
                <a:lnTo>
                  <a:pt x="93134" y="99412"/>
                </a:lnTo>
                <a:lnTo>
                  <a:pt x="93064" y="99515"/>
                </a:lnTo>
                <a:lnTo>
                  <a:pt x="93064" y="99567"/>
                </a:lnTo>
                <a:lnTo>
                  <a:pt x="93064" y="99775"/>
                </a:lnTo>
                <a:lnTo>
                  <a:pt x="93134" y="99878"/>
                </a:lnTo>
                <a:lnTo>
                  <a:pt x="93204" y="100086"/>
                </a:lnTo>
                <a:lnTo>
                  <a:pt x="93345" y="100190"/>
                </a:lnTo>
                <a:lnTo>
                  <a:pt x="93485" y="100397"/>
                </a:lnTo>
                <a:lnTo>
                  <a:pt x="93625" y="100605"/>
                </a:lnTo>
                <a:lnTo>
                  <a:pt x="93696" y="100708"/>
                </a:lnTo>
                <a:lnTo>
                  <a:pt x="93766" y="100760"/>
                </a:lnTo>
                <a:lnTo>
                  <a:pt x="93766" y="100864"/>
                </a:lnTo>
                <a:lnTo>
                  <a:pt x="93625" y="100968"/>
                </a:lnTo>
                <a:lnTo>
                  <a:pt x="93485" y="100968"/>
                </a:lnTo>
                <a:lnTo>
                  <a:pt x="93345" y="100864"/>
                </a:lnTo>
                <a:lnTo>
                  <a:pt x="93134" y="100708"/>
                </a:lnTo>
                <a:lnTo>
                  <a:pt x="93028" y="100501"/>
                </a:lnTo>
                <a:lnTo>
                  <a:pt x="92888" y="100293"/>
                </a:lnTo>
                <a:lnTo>
                  <a:pt x="92748" y="100086"/>
                </a:lnTo>
                <a:lnTo>
                  <a:pt x="92607" y="99878"/>
                </a:lnTo>
                <a:lnTo>
                  <a:pt x="92537" y="99775"/>
                </a:lnTo>
                <a:lnTo>
                  <a:pt x="92467" y="99775"/>
                </a:lnTo>
                <a:lnTo>
                  <a:pt x="92467" y="99878"/>
                </a:lnTo>
                <a:lnTo>
                  <a:pt x="92467" y="100086"/>
                </a:lnTo>
                <a:lnTo>
                  <a:pt x="92396" y="100293"/>
                </a:lnTo>
                <a:lnTo>
                  <a:pt x="92326" y="100397"/>
                </a:lnTo>
                <a:lnTo>
                  <a:pt x="92256" y="100501"/>
                </a:lnTo>
                <a:lnTo>
                  <a:pt x="92151" y="100501"/>
                </a:lnTo>
                <a:lnTo>
                  <a:pt x="91940" y="100501"/>
                </a:lnTo>
                <a:lnTo>
                  <a:pt x="91729" y="100501"/>
                </a:lnTo>
                <a:lnTo>
                  <a:pt x="91518" y="100501"/>
                </a:lnTo>
                <a:lnTo>
                  <a:pt x="91378" y="100501"/>
                </a:lnTo>
                <a:lnTo>
                  <a:pt x="91273" y="100397"/>
                </a:lnTo>
                <a:lnTo>
                  <a:pt x="91132" y="100293"/>
                </a:lnTo>
                <a:lnTo>
                  <a:pt x="90921" y="100086"/>
                </a:lnTo>
                <a:lnTo>
                  <a:pt x="90781" y="99775"/>
                </a:lnTo>
                <a:lnTo>
                  <a:pt x="90640" y="99567"/>
                </a:lnTo>
                <a:lnTo>
                  <a:pt x="90535" y="99515"/>
                </a:lnTo>
                <a:lnTo>
                  <a:pt x="90395" y="99308"/>
                </a:lnTo>
                <a:lnTo>
                  <a:pt x="90254" y="99308"/>
                </a:lnTo>
                <a:lnTo>
                  <a:pt x="90184" y="99412"/>
                </a:lnTo>
                <a:lnTo>
                  <a:pt x="90184" y="99515"/>
                </a:lnTo>
                <a:lnTo>
                  <a:pt x="90114" y="99671"/>
                </a:lnTo>
                <a:lnTo>
                  <a:pt x="89973" y="99775"/>
                </a:lnTo>
                <a:lnTo>
                  <a:pt x="89833" y="99878"/>
                </a:lnTo>
                <a:lnTo>
                  <a:pt x="89657" y="99878"/>
                </a:lnTo>
                <a:lnTo>
                  <a:pt x="89446" y="99775"/>
                </a:lnTo>
                <a:lnTo>
                  <a:pt x="89306" y="99671"/>
                </a:lnTo>
                <a:lnTo>
                  <a:pt x="89165" y="99515"/>
                </a:lnTo>
                <a:lnTo>
                  <a:pt x="89025" y="99308"/>
                </a:lnTo>
                <a:lnTo>
                  <a:pt x="88884" y="99204"/>
                </a:lnTo>
                <a:lnTo>
                  <a:pt x="88814" y="99101"/>
                </a:lnTo>
                <a:lnTo>
                  <a:pt x="88709" y="99101"/>
                </a:lnTo>
                <a:lnTo>
                  <a:pt x="88639" y="99204"/>
                </a:lnTo>
                <a:lnTo>
                  <a:pt x="88639" y="99308"/>
                </a:lnTo>
                <a:lnTo>
                  <a:pt x="88568" y="99412"/>
                </a:lnTo>
                <a:lnTo>
                  <a:pt x="88498" y="99515"/>
                </a:lnTo>
                <a:lnTo>
                  <a:pt x="88428" y="99412"/>
                </a:lnTo>
                <a:lnTo>
                  <a:pt x="88287" y="99412"/>
                </a:lnTo>
                <a:lnTo>
                  <a:pt x="88147" y="99308"/>
                </a:lnTo>
                <a:lnTo>
                  <a:pt x="88007" y="99204"/>
                </a:lnTo>
                <a:lnTo>
                  <a:pt x="87901" y="99204"/>
                </a:lnTo>
                <a:lnTo>
                  <a:pt x="87831" y="99308"/>
                </a:lnTo>
                <a:lnTo>
                  <a:pt x="87761" y="99412"/>
                </a:lnTo>
                <a:lnTo>
                  <a:pt x="87690" y="99567"/>
                </a:lnTo>
                <a:lnTo>
                  <a:pt x="87620" y="99671"/>
                </a:lnTo>
                <a:lnTo>
                  <a:pt x="87550" y="99878"/>
                </a:lnTo>
                <a:lnTo>
                  <a:pt x="87410" y="99878"/>
                </a:lnTo>
                <a:lnTo>
                  <a:pt x="87269" y="99878"/>
                </a:lnTo>
                <a:lnTo>
                  <a:pt x="87023" y="99878"/>
                </a:lnTo>
                <a:lnTo>
                  <a:pt x="86812" y="99775"/>
                </a:lnTo>
                <a:lnTo>
                  <a:pt x="86742" y="99878"/>
                </a:lnTo>
                <a:lnTo>
                  <a:pt x="86672" y="100086"/>
                </a:lnTo>
                <a:lnTo>
                  <a:pt x="86672" y="100293"/>
                </a:lnTo>
                <a:lnTo>
                  <a:pt x="86602" y="100708"/>
                </a:lnTo>
                <a:lnTo>
                  <a:pt x="86286" y="101175"/>
                </a:lnTo>
                <a:lnTo>
                  <a:pt x="85935" y="101590"/>
                </a:lnTo>
                <a:lnTo>
                  <a:pt x="85513" y="101694"/>
                </a:lnTo>
                <a:lnTo>
                  <a:pt x="85338" y="101694"/>
                </a:lnTo>
                <a:lnTo>
                  <a:pt x="85197" y="101694"/>
                </a:lnTo>
                <a:lnTo>
                  <a:pt x="85057" y="101694"/>
                </a:lnTo>
                <a:lnTo>
                  <a:pt x="84916" y="101797"/>
                </a:lnTo>
                <a:lnTo>
                  <a:pt x="84846" y="101901"/>
                </a:lnTo>
                <a:lnTo>
                  <a:pt x="84846" y="102057"/>
                </a:lnTo>
                <a:lnTo>
                  <a:pt x="84776" y="102264"/>
                </a:lnTo>
                <a:lnTo>
                  <a:pt x="84635" y="102471"/>
                </a:lnTo>
                <a:lnTo>
                  <a:pt x="84530" y="102679"/>
                </a:lnTo>
                <a:lnTo>
                  <a:pt x="84319" y="102886"/>
                </a:lnTo>
                <a:lnTo>
                  <a:pt x="84108" y="102990"/>
                </a:lnTo>
                <a:lnTo>
                  <a:pt x="83968" y="103197"/>
                </a:lnTo>
                <a:lnTo>
                  <a:pt x="83898" y="103457"/>
                </a:lnTo>
                <a:lnTo>
                  <a:pt x="83968" y="103872"/>
                </a:lnTo>
                <a:lnTo>
                  <a:pt x="83968" y="104286"/>
                </a:lnTo>
                <a:lnTo>
                  <a:pt x="83722" y="104857"/>
                </a:lnTo>
                <a:lnTo>
                  <a:pt x="83511" y="105168"/>
                </a:lnTo>
                <a:lnTo>
                  <a:pt x="83582" y="105479"/>
                </a:lnTo>
                <a:lnTo>
                  <a:pt x="83757" y="105842"/>
                </a:lnTo>
                <a:lnTo>
                  <a:pt x="83968" y="106361"/>
                </a:lnTo>
                <a:lnTo>
                  <a:pt x="84038" y="107035"/>
                </a:lnTo>
                <a:lnTo>
                  <a:pt x="83827" y="106983"/>
                </a:lnTo>
                <a:lnTo>
                  <a:pt x="83652" y="106879"/>
                </a:lnTo>
                <a:lnTo>
                  <a:pt x="83511" y="106776"/>
                </a:lnTo>
                <a:lnTo>
                  <a:pt x="83090" y="106672"/>
                </a:lnTo>
                <a:lnTo>
                  <a:pt x="82633" y="106361"/>
                </a:lnTo>
                <a:lnTo>
                  <a:pt x="82142" y="106050"/>
                </a:lnTo>
                <a:lnTo>
                  <a:pt x="81896" y="105946"/>
                </a:lnTo>
                <a:lnTo>
                  <a:pt x="81826" y="105842"/>
                </a:lnTo>
                <a:lnTo>
                  <a:pt x="81755" y="105790"/>
                </a:lnTo>
                <a:lnTo>
                  <a:pt x="81685" y="105583"/>
                </a:lnTo>
                <a:lnTo>
                  <a:pt x="81685" y="105272"/>
                </a:lnTo>
                <a:lnTo>
                  <a:pt x="81615" y="105064"/>
                </a:lnTo>
                <a:lnTo>
                  <a:pt x="81545" y="104857"/>
                </a:lnTo>
                <a:lnTo>
                  <a:pt x="81474" y="104649"/>
                </a:lnTo>
                <a:lnTo>
                  <a:pt x="81404" y="104390"/>
                </a:lnTo>
                <a:lnTo>
                  <a:pt x="81404" y="104183"/>
                </a:lnTo>
                <a:lnTo>
                  <a:pt x="81404" y="103872"/>
                </a:lnTo>
                <a:lnTo>
                  <a:pt x="81334" y="103664"/>
                </a:lnTo>
                <a:lnTo>
                  <a:pt x="81264" y="103560"/>
                </a:lnTo>
                <a:lnTo>
                  <a:pt x="81018" y="103197"/>
                </a:lnTo>
                <a:lnTo>
                  <a:pt x="80667" y="102679"/>
                </a:lnTo>
                <a:lnTo>
                  <a:pt x="80386" y="102005"/>
                </a:lnTo>
                <a:lnTo>
                  <a:pt x="80140" y="101175"/>
                </a:lnTo>
                <a:lnTo>
                  <a:pt x="79859" y="100605"/>
                </a:lnTo>
                <a:lnTo>
                  <a:pt x="79473" y="100086"/>
                </a:lnTo>
                <a:lnTo>
                  <a:pt x="78911" y="99671"/>
                </a:lnTo>
                <a:lnTo>
                  <a:pt x="78454" y="99515"/>
                </a:lnTo>
                <a:lnTo>
                  <a:pt x="78033" y="99412"/>
                </a:lnTo>
                <a:lnTo>
                  <a:pt x="77717" y="99567"/>
                </a:lnTo>
                <a:lnTo>
                  <a:pt x="77436" y="100190"/>
                </a:lnTo>
                <a:lnTo>
                  <a:pt x="77225" y="100708"/>
                </a:lnTo>
                <a:lnTo>
                  <a:pt x="77085" y="100968"/>
                </a:lnTo>
                <a:lnTo>
                  <a:pt x="76944" y="100968"/>
                </a:lnTo>
                <a:lnTo>
                  <a:pt x="76628" y="100760"/>
                </a:lnTo>
                <a:lnTo>
                  <a:pt x="76277" y="100501"/>
                </a:lnTo>
                <a:lnTo>
                  <a:pt x="75961" y="100190"/>
                </a:lnTo>
                <a:lnTo>
                  <a:pt x="75750" y="99982"/>
                </a:lnTo>
                <a:lnTo>
                  <a:pt x="75539" y="99775"/>
                </a:lnTo>
                <a:lnTo>
                  <a:pt x="75399" y="99515"/>
                </a:lnTo>
                <a:lnTo>
                  <a:pt x="75329" y="99204"/>
                </a:lnTo>
                <a:lnTo>
                  <a:pt x="75329" y="98893"/>
                </a:lnTo>
                <a:lnTo>
                  <a:pt x="75258" y="98582"/>
                </a:lnTo>
                <a:lnTo>
                  <a:pt x="75223" y="98375"/>
                </a:lnTo>
                <a:lnTo>
                  <a:pt x="75083" y="98115"/>
                </a:lnTo>
                <a:lnTo>
                  <a:pt x="74942" y="97908"/>
                </a:lnTo>
                <a:lnTo>
                  <a:pt x="74802" y="97700"/>
                </a:lnTo>
                <a:lnTo>
                  <a:pt x="74661" y="97597"/>
                </a:lnTo>
                <a:lnTo>
                  <a:pt x="74521" y="97493"/>
                </a:lnTo>
                <a:lnTo>
                  <a:pt x="74381" y="97286"/>
                </a:lnTo>
                <a:lnTo>
                  <a:pt x="74135" y="97026"/>
                </a:lnTo>
                <a:lnTo>
                  <a:pt x="73854" y="96611"/>
                </a:lnTo>
                <a:lnTo>
                  <a:pt x="73538" y="96197"/>
                </a:lnTo>
                <a:lnTo>
                  <a:pt x="73327" y="95782"/>
                </a:lnTo>
                <a:lnTo>
                  <a:pt x="73257" y="95730"/>
                </a:lnTo>
                <a:lnTo>
                  <a:pt x="71360" y="95730"/>
                </a:lnTo>
                <a:lnTo>
                  <a:pt x="70974" y="96508"/>
                </a:lnTo>
                <a:lnTo>
                  <a:pt x="67638" y="96508"/>
                </a:lnTo>
                <a:lnTo>
                  <a:pt x="67462" y="96404"/>
                </a:lnTo>
                <a:lnTo>
                  <a:pt x="67111" y="96197"/>
                </a:lnTo>
                <a:lnTo>
                  <a:pt x="66584" y="95885"/>
                </a:lnTo>
                <a:lnTo>
                  <a:pt x="65952" y="95626"/>
                </a:lnTo>
                <a:lnTo>
                  <a:pt x="65355" y="95315"/>
                </a:lnTo>
                <a:lnTo>
                  <a:pt x="64899" y="95108"/>
                </a:lnTo>
                <a:lnTo>
                  <a:pt x="64547" y="94900"/>
                </a:lnTo>
                <a:lnTo>
                  <a:pt x="64161" y="94693"/>
                </a:lnTo>
                <a:lnTo>
                  <a:pt x="63740" y="94330"/>
                </a:lnTo>
                <a:lnTo>
                  <a:pt x="63388" y="94019"/>
                </a:lnTo>
                <a:lnTo>
                  <a:pt x="63283" y="93915"/>
                </a:lnTo>
                <a:lnTo>
                  <a:pt x="60509" y="94433"/>
                </a:lnTo>
                <a:lnTo>
                  <a:pt x="60368" y="93811"/>
                </a:lnTo>
                <a:lnTo>
                  <a:pt x="60298" y="93292"/>
                </a:lnTo>
                <a:lnTo>
                  <a:pt x="60087" y="92722"/>
                </a:lnTo>
                <a:lnTo>
                  <a:pt x="59841" y="92100"/>
                </a:lnTo>
                <a:lnTo>
                  <a:pt x="59490" y="91633"/>
                </a:lnTo>
                <a:lnTo>
                  <a:pt x="59139" y="91426"/>
                </a:lnTo>
                <a:lnTo>
                  <a:pt x="59034" y="91322"/>
                </a:lnTo>
                <a:lnTo>
                  <a:pt x="58893" y="91322"/>
                </a:lnTo>
                <a:lnTo>
                  <a:pt x="58823" y="91322"/>
                </a:lnTo>
                <a:lnTo>
                  <a:pt x="58683" y="91322"/>
                </a:lnTo>
                <a:lnTo>
                  <a:pt x="58542" y="91322"/>
                </a:lnTo>
                <a:lnTo>
                  <a:pt x="58331" y="91218"/>
                </a:lnTo>
                <a:lnTo>
                  <a:pt x="58156" y="91114"/>
                </a:lnTo>
                <a:lnTo>
                  <a:pt x="57453" y="90440"/>
                </a:lnTo>
                <a:lnTo>
                  <a:pt x="56716" y="90233"/>
                </a:lnTo>
                <a:lnTo>
                  <a:pt x="56540" y="90129"/>
                </a:lnTo>
                <a:lnTo>
                  <a:pt x="56470" y="89818"/>
                </a:lnTo>
                <a:lnTo>
                  <a:pt x="56470" y="89507"/>
                </a:lnTo>
                <a:lnTo>
                  <a:pt x="56400" y="89040"/>
                </a:lnTo>
                <a:lnTo>
                  <a:pt x="56119" y="88522"/>
                </a:lnTo>
                <a:lnTo>
                  <a:pt x="55522" y="87744"/>
                </a:lnTo>
                <a:lnTo>
                  <a:pt x="55030" y="87018"/>
                </a:lnTo>
                <a:lnTo>
                  <a:pt x="54855" y="86551"/>
                </a:lnTo>
                <a:lnTo>
                  <a:pt x="54890" y="86447"/>
                </a:lnTo>
                <a:lnTo>
                  <a:pt x="54890" y="86240"/>
                </a:lnTo>
                <a:lnTo>
                  <a:pt x="54960" y="85929"/>
                </a:lnTo>
                <a:lnTo>
                  <a:pt x="54960" y="85773"/>
                </a:lnTo>
                <a:lnTo>
                  <a:pt x="54890" y="85566"/>
                </a:lnTo>
                <a:lnTo>
                  <a:pt x="54855" y="85358"/>
                </a:lnTo>
                <a:lnTo>
                  <a:pt x="54714" y="85254"/>
                </a:lnTo>
                <a:lnTo>
                  <a:pt x="54503" y="85047"/>
                </a:lnTo>
                <a:lnTo>
                  <a:pt x="54363" y="84943"/>
                </a:lnTo>
                <a:lnTo>
                  <a:pt x="54293" y="84736"/>
                </a:lnTo>
                <a:lnTo>
                  <a:pt x="54293" y="84528"/>
                </a:lnTo>
                <a:lnTo>
                  <a:pt x="54223" y="84165"/>
                </a:lnTo>
                <a:lnTo>
                  <a:pt x="54223" y="83958"/>
                </a:lnTo>
                <a:lnTo>
                  <a:pt x="54152" y="83751"/>
                </a:lnTo>
                <a:lnTo>
                  <a:pt x="54082" y="83647"/>
                </a:lnTo>
                <a:lnTo>
                  <a:pt x="53977" y="83647"/>
                </a:lnTo>
                <a:lnTo>
                  <a:pt x="53906" y="83543"/>
                </a:lnTo>
                <a:lnTo>
                  <a:pt x="53766" y="83439"/>
                </a:lnTo>
                <a:lnTo>
                  <a:pt x="53625" y="83180"/>
                </a:lnTo>
                <a:lnTo>
                  <a:pt x="53415" y="82662"/>
                </a:lnTo>
                <a:lnTo>
                  <a:pt x="53204" y="82247"/>
                </a:lnTo>
                <a:lnTo>
                  <a:pt x="52958" y="81987"/>
                </a:lnTo>
                <a:lnTo>
                  <a:pt x="52748" y="81676"/>
                </a:lnTo>
                <a:lnTo>
                  <a:pt x="52607" y="81261"/>
                </a:lnTo>
                <a:lnTo>
                  <a:pt x="52537" y="80691"/>
                </a:lnTo>
                <a:lnTo>
                  <a:pt x="52537" y="80069"/>
                </a:lnTo>
                <a:lnTo>
                  <a:pt x="52396" y="79394"/>
                </a:lnTo>
                <a:lnTo>
                  <a:pt x="52221" y="78668"/>
                </a:lnTo>
                <a:lnTo>
                  <a:pt x="52151" y="77994"/>
                </a:lnTo>
                <a:lnTo>
                  <a:pt x="52291" y="77061"/>
                </a:lnTo>
                <a:lnTo>
                  <a:pt x="52291" y="76076"/>
                </a:lnTo>
                <a:lnTo>
                  <a:pt x="52151" y="75194"/>
                </a:lnTo>
                <a:lnTo>
                  <a:pt x="51870" y="74312"/>
                </a:lnTo>
                <a:lnTo>
                  <a:pt x="51729" y="73586"/>
                </a:lnTo>
                <a:lnTo>
                  <a:pt x="51870" y="72912"/>
                </a:lnTo>
                <a:lnTo>
                  <a:pt x="52080" y="72186"/>
                </a:lnTo>
                <a:lnTo>
                  <a:pt x="52151" y="71616"/>
                </a:lnTo>
                <a:lnTo>
                  <a:pt x="52221" y="70786"/>
                </a:lnTo>
                <a:lnTo>
                  <a:pt x="52291" y="69593"/>
                </a:lnTo>
                <a:lnTo>
                  <a:pt x="52291" y="68297"/>
                </a:lnTo>
                <a:lnTo>
                  <a:pt x="52326" y="67312"/>
                </a:lnTo>
                <a:lnTo>
                  <a:pt x="52396" y="66845"/>
                </a:lnTo>
                <a:lnTo>
                  <a:pt x="52396" y="66430"/>
                </a:lnTo>
                <a:lnTo>
                  <a:pt x="52396" y="66119"/>
                </a:lnTo>
                <a:lnTo>
                  <a:pt x="52396" y="65911"/>
                </a:lnTo>
                <a:lnTo>
                  <a:pt x="52396" y="65756"/>
                </a:lnTo>
                <a:lnTo>
                  <a:pt x="52467" y="65756"/>
                </a:lnTo>
                <a:lnTo>
                  <a:pt x="52607" y="65756"/>
                </a:lnTo>
                <a:lnTo>
                  <a:pt x="52748" y="65756"/>
                </a:lnTo>
                <a:lnTo>
                  <a:pt x="52818" y="65652"/>
                </a:lnTo>
                <a:lnTo>
                  <a:pt x="52888" y="65548"/>
                </a:lnTo>
                <a:lnTo>
                  <a:pt x="52818" y="65445"/>
                </a:lnTo>
                <a:lnTo>
                  <a:pt x="52748" y="65237"/>
                </a:lnTo>
                <a:lnTo>
                  <a:pt x="52607" y="65133"/>
                </a:lnTo>
                <a:lnTo>
                  <a:pt x="52396" y="64822"/>
                </a:lnTo>
                <a:lnTo>
                  <a:pt x="52326" y="64511"/>
                </a:lnTo>
                <a:lnTo>
                  <a:pt x="52291" y="64044"/>
                </a:lnTo>
                <a:lnTo>
                  <a:pt x="52080" y="63526"/>
                </a:lnTo>
                <a:lnTo>
                  <a:pt x="51729" y="62644"/>
                </a:lnTo>
                <a:lnTo>
                  <a:pt x="51518" y="61866"/>
                </a:lnTo>
                <a:lnTo>
                  <a:pt x="51448" y="61140"/>
                </a:lnTo>
                <a:lnTo>
                  <a:pt x="51448" y="61037"/>
                </a:lnTo>
                <a:lnTo>
                  <a:pt x="52396" y="61140"/>
                </a:lnTo>
                <a:lnTo>
                  <a:pt x="53274" y="61037"/>
                </a:lnTo>
                <a:lnTo>
                  <a:pt x="53274" y="61244"/>
                </a:lnTo>
                <a:lnTo>
                  <a:pt x="53345" y="61452"/>
                </a:lnTo>
                <a:lnTo>
                  <a:pt x="53415" y="61659"/>
                </a:lnTo>
                <a:lnTo>
                  <a:pt x="53555" y="61659"/>
                </a:lnTo>
                <a:lnTo>
                  <a:pt x="53625" y="61763"/>
                </a:lnTo>
                <a:lnTo>
                  <a:pt x="53766" y="61866"/>
                </a:lnTo>
                <a:lnTo>
                  <a:pt x="53836" y="62022"/>
                </a:lnTo>
                <a:lnTo>
                  <a:pt x="53836" y="62229"/>
                </a:lnTo>
                <a:lnTo>
                  <a:pt x="53836" y="62437"/>
                </a:lnTo>
                <a:lnTo>
                  <a:pt x="53766" y="62644"/>
                </a:lnTo>
                <a:lnTo>
                  <a:pt x="53696" y="62748"/>
                </a:lnTo>
                <a:lnTo>
                  <a:pt x="53555" y="62955"/>
                </a:lnTo>
                <a:lnTo>
                  <a:pt x="53485" y="63059"/>
                </a:lnTo>
                <a:lnTo>
                  <a:pt x="53485" y="63215"/>
                </a:lnTo>
                <a:lnTo>
                  <a:pt x="53555" y="63422"/>
                </a:lnTo>
                <a:lnTo>
                  <a:pt x="53696" y="63630"/>
                </a:lnTo>
                <a:lnTo>
                  <a:pt x="53836" y="63630"/>
                </a:lnTo>
                <a:lnTo>
                  <a:pt x="54082" y="63422"/>
                </a:lnTo>
                <a:lnTo>
                  <a:pt x="54223" y="63059"/>
                </a:lnTo>
                <a:lnTo>
                  <a:pt x="54293" y="62437"/>
                </a:lnTo>
                <a:lnTo>
                  <a:pt x="54223" y="61866"/>
                </a:lnTo>
                <a:lnTo>
                  <a:pt x="54152" y="61348"/>
                </a:lnTo>
                <a:lnTo>
                  <a:pt x="54223" y="60933"/>
                </a:lnTo>
                <a:lnTo>
                  <a:pt x="54152" y="60466"/>
                </a:lnTo>
                <a:lnTo>
                  <a:pt x="54012" y="60051"/>
                </a:lnTo>
                <a:lnTo>
                  <a:pt x="53906" y="59844"/>
                </a:lnTo>
                <a:lnTo>
                  <a:pt x="86461" y="59533"/>
                </a:lnTo>
                <a:lnTo>
                  <a:pt x="86461" y="59533"/>
                </a:lnTo>
                <a:lnTo>
                  <a:pt x="86461" y="59481"/>
                </a:lnTo>
                <a:lnTo>
                  <a:pt x="86461" y="59273"/>
                </a:lnTo>
                <a:lnTo>
                  <a:pt x="86532" y="59066"/>
                </a:lnTo>
                <a:lnTo>
                  <a:pt x="86532" y="58962"/>
                </a:lnTo>
                <a:lnTo>
                  <a:pt x="86602" y="58755"/>
                </a:lnTo>
                <a:lnTo>
                  <a:pt x="86672" y="58755"/>
                </a:lnTo>
                <a:lnTo>
                  <a:pt x="86742" y="58651"/>
                </a:lnTo>
                <a:close/>
                <a:moveTo>
                  <a:pt x="1299" y="48124"/>
                </a:moveTo>
                <a:lnTo>
                  <a:pt x="1334" y="48228"/>
                </a:lnTo>
                <a:lnTo>
                  <a:pt x="1474" y="48487"/>
                </a:lnTo>
                <a:lnTo>
                  <a:pt x="1404" y="48798"/>
                </a:lnTo>
                <a:lnTo>
                  <a:pt x="1334" y="49006"/>
                </a:lnTo>
                <a:lnTo>
                  <a:pt x="1088" y="49317"/>
                </a:lnTo>
                <a:lnTo>
                  <a:pt x="737" y="49472"/>
                </a:lnTo>
                <a:lnTo>
                  <a:pt x="667" y="49576"/>
                </a:lnTo>
                <a:lnTo>
                  <a:pt x="597" y="49472"/>
                </a:lnTo>
                <a:lnTo>
                  <a:pt x="597" y="49420"/>
                </a:lnTo>
                <a:lnTo>
                  <a:pt x="597" y="49213"/>
                </a:lnTo>
                <a:lnTo>
                  <a:pt x="667" y="49006"/>
                </a:lnTo>
                <a:lnTo>
                  <a:pt x="807" y="48798"/>
                </a:lnTo>
                <a:lnTo>
                  <a:pt x="877" y="48591"/>
                </a:lnTo>
                <a:lnTo>
                  <a:pt x="1018" y="48383"/>
                </a:lnTo>
                <a:lnTo>
                  <a:pt x="1088" y="48280"/>
                </a:lnTo>
                <a:lnTo>
                  <a:pt x="1229" y="48228"/>
                </a:lnTo>
                <a:lnTo>
                  <a:pt x="1299" y="48124"/>
                </a:lnTo>
                <a:close/>
                <a:moveTo>
                  <a:pt x="4846" y="45998"/>
                </a:moveTo>
                <a:lnTo>
                  <a:pt x="5197" y="45998"/>
                </a:lnTo>
                <a:lnTo>
                  <a:pt x="5338" y="46101"/>
                </a:lnTo>
                <a:lnTo>
                  <a:pt x="5408" y="46309"/>
                </a:lnTo>
                <a:lnTo>
                  <a:pt x="5408" y="46413"/>
                </a:lnTo>
                <a:lnTo>
                  <a:pt x="5267" y="46516"/>
                </a:lnTo>
                <a:lnTo>
                  <a:pt x="5127" y="46620"/>
                </a:lnTo>
                <a:lnTo>
                  <a:pt x="4916" y="46724"/>
                </a:lnTo>
                <a:lnTo>
                  <a:pt x="4741" y="46724"/>
                </a:lnTo>
                <a:lnTo>
                  <a:pt x="4600" y="46724"/>
                </a:lnTo>
                <a:lnTo>
                  <a:pt x="4389" y="46828"/>
                </a:lnTo>
                <a:lnTo>
                  <a:pt x="4249" y="46931"/>
                </a:lnTo>
                <a:lnTo>
                  <a:pt x="4108" y="46983"/>
                </a:lnTo>
                <a:lnTo>
                  <a:pt x="3898" y="47087"/>
                </a:lnTo>
                <a:lnTo>
                  <a:pt x="3792" y="47191"/>
                </a:lnTo>
                <a:lnTo>
                  <a:pt x="3652" y="47191"/>
                </a:lnTo>
                <a:lnTo>
                  <a:pt x="3511" y="46983"/>
                </a:lnTo>
                <a:lnTo>
                  <a:pt x="3722" y="46828"/>
                </a:lnTo>
                <a:lnTo>
                  <a:pt x="3968" y="46516"/>
                </a:lnTo>
                <a:lnTo>
                  <a:pt x="4460" y="46205"/>
                </a:lnTo>
                <a:lnTo>
                  <a:pt x="4846" y="45998"/>
                </a:lnTo>
                <a:close/>
                <a:moveTo>
                  <a:pt x="18402" y="36663"/>
                </a:moveTo>
                <a:lnTo>
                  <a:pt x="18472" y="36767"/>
                </a:lnTo>
                <a:lnTo>
                  <a:pt x="18472" y="36974"/>
                </a:lnTo>
                <a:lnTo>
                  <a:pt x="18472" y="37130"/>
                </a:lnTo>
                <a:lnTo>
                  <a:pt x="18542" y="37234"/>
                </a:lnTo>
                <a:lnTo>
                  <a:pt x="18683" y="37337"/>
                </a:lnTo>
                <a:lnTo>
                  <a:pt x="18753" y="37441"/>
                </a:lnTo>
                <a:lnTo>
                  <a:pt x="18823" y="37649"/>
                </a:lnTo>
                <a:lnTo>
                  <a:pt x="18823" y="37649"/>
                </a:lnTo>
                <a:lnTo>
                  <a:pt x="18753" y="37752"/>
                </a:lnTo>
                <a:lnTo>
                  <a:pt x="18612" y="37856"/>
                </a:lnTo>
                <a:lnTo>
                  <a:pt x="18402" y="37960"/>
                </a:lnTo>
                <a:lnTo>
                  <a:pt x="18296" y="38063"/>
                </a:lnTo>
                <a:lnTo>
                  <a:pt x="18156" y="38063"/>
                </a:lnTo>
                <a:lnTo>
                  <a:pt x="18015" y="38167"/>
                </a:lnTo>
                <a:lnTo>
                  <a:pt x="17945" y="38219"/>
                </a:lnTo>
                <a:lnTo>
                  <a:pt x="17875" y="38323"/>
                </a:lnTo>
                <a:lnTo>
                  <a:pt x="17945" y="38530"/>
                </a:lnTo>
                <a:lnTo>
                  <a:pt x="18015" y="38634"/>
                </a:lnTo>
                <a:lnTo>
                  <a:pt x="18086" y="38738"/>
                </a:lnTo>
                <a:lnTo>
                  <a:pt x="18226" y="38841"/>
                </a:lnTo>
                <a:lnTo>
                  <a:pt x="18296" y="38945"/>
                </a:lnTo>
                <a:lnTo>
                  <a:pt x="18331" y="39049"/>
                </a:lnTo>
                <a:lnTo>
                  <a:pt x="18402" y="39256"/>
                </a:lnTo>
                <a:lnTo>
                  <a:pt x="18331" y="39464"/>
                </a:lnTo>
                <a:lnTo>
                  <a:pt x="18086" y="39827"/>
                </a:lnTo>
                <a:lnTo>
                  <a:pt x="17734" y="40242"/>
                </a:lnTo>
                <a:lnTo>
                  <a:pt x="17348" y="40656"/>
                </a:lnTo>
                <a:lnTo>
                  <a:pt x="16997" y="40916"/>
                </a:lnTo>
                <a:lnTo>
                  <a:pt x="16786" y="41019"/>
                </a:lnTo>
                <a:lnTo>
                  <a:pt x="16716" y="41019"/>
                </a:lnTo>
                <a:lnTo>
                  <a:pt x="16611" y="40916"/>
                </a:lnTo>
                <a:lnTo>
                  <a:pt x="16540" y="40916"/>
                </a:lnTo>
                <a:lnTo>
                  <a:pt x="16470" y="40916"/>
                </a:lnTo>
                <a:lnTo>
                  <a:pt x="16400" y="40812"/>
                </a:lnTo>
                <a:lnTo>
                  <a:pt x="16330" y="40916"/>
                </a:lnTo>
                <a:lnTo>
                  <a:pt x="16189" y="41019"/>
                </a:lnTo>
                <a:lnTo>
                  <a:pt x="16049" y="41123"/>
                </a:lnTo>
                <a:lnTo>
                  <a:pt x="15908" y="41019"/>
                </a:lnTo>
                <a:lnTo>
                  <a:pt x="15768" y="40916"/>
                </a:lnTo>
                <a:lnTo>
                  <a:pt x="15733" y="40708"/>
                </a:lnTo>
                <a:lnTo>
                  <a:pt x="15662" y="40449"/>
                </a:lnTo>
                <a:lnTo>
                  <a:pt x="15592" y="40138"/>
                </a:lnTo>
                <a:lnTo>
                  <a:pt x="15592" y="39930"/>
                </a:lnTo>
                <a:lnTo>
                  <a:pt x="15662" y="39723"/>
                </a:lnTo>
                <a:lnTo>
                  <a:pt x="15733" y="39515"/>
                </a:lnTo>
                <a:lnTo>
                  <a:pt x="15838" y="39464"/>
                </a:lnTo>
                <a:lnTo>
                  <a:pt x="15978" y="39464"/>
                </a:lnTo>
                <a:lnTo>
                  <a:pt x="16119" y="39464"/>
                </a:lnTo>
                <a:lnTo>
                  <a:pt x="16259" y="39464"/>
                </a:lnTo>
                <a:lnTo>
                  <a:pt x="16400" y="39464"/>
                </a:lnTo>
                <a:lnTo>
                  <a:pt x="16470" y="39360"/>
                </a:lnTo>
                <a:lnTo>
                  <a:pt x="16540" y="39256"/>
                </a:lnTo>
                <a:lnTo>
                  <a:pt x="16716" y="38738"/>
                </a:lnTo>
                <a:lnTo>
                  <a:pt x="17067" y="38219"/>
                </a:lnTo>
                <a:lnTo>
                  <a:pt x="17594" y="37441"/>
                </a:lnTo>
                <a:lnTo>
                  <a:pt x="17805" y="37026"/>
                </a:lnTo>
                <a:lnTo>
                  <a:pt x="18086" y="36871"/>
                </a:lnTo>
                <a:lnTo>
                  <a:pt x="18226" y="36767"/>
                </a:lnTo>
                <a:lnTo>
                  <a:pt x="18402" y="36663"/>
                </a:lnTo>
                <a:close/>
                <a:moveTo>
                  <a:pt x="1545" y="32048"/>
                </a:moveTo>
                <a:lnTo>
                  <a:pt x="1685" y="32152"/>
                </a:lnTo>
                <a:lnTo>
                  <a:pt x="1755" y="32255"/>
                </a:lnTo>
                <a:lnTo>
                  <a:pt x="1826" y="32359"/>
                </a:lnTo>
                <a:lnTo>
                  <a:pt x="1826" y="32566"/>
                </a:lnTo>
                <a:lnTo>
                  <a:pt x="1896" y="32566"/>
                </a:lnTo>
                <a:lnTo>
                  <a:pt x="1966" y="32566"/>
                </a:lnTo>
                <a:lnTo>
                  <a:pt x="2107" y="32566"/>
                </a:lnTo>
                <a:lnTo>
                  <a:pt x="2177" y="32463"/>
                </a:lnTo>
                <a:lnTo>
                  <a:pt x="2282" y="32359"/>
                </a:lnTo>
                <a:lnTo>
                  <a:pt x="2423" y="32359"/>
                </a:lnTo>
                <a:lnTo>
                  <a:pt x="2563" y="32359"/>
                </a:lnTo>
                <a:lnTo>
                  <a:pt x="2633" y="32463"/>
                </a:lnTo>
                <a:lnTo>
                  <a:pt x="2774" y="32670"/>
                </a:lnTo>
                <a:lnTo>
                  <a:pt x="2774" y="32878"/>
                </a:lnTo>
                <a:lnTo>
                  <a:pt x="2774" y="33189"/>
                </a:lnTo>
                <a:lnTo>
                  <a:pt x="2704" y="33344"/>
                </a:lnTo>
                <a:lnTo>
                  <a:pt x="2563" y="33552"/>
                </a:lnTo>
                <a:lnTo>
                  <a:pt x="2423" y="33656"/>
                </a:lnTo>
                <a:lnTo>
                  <a:pt x="1966" y="33759"/>
                </a:lnTo>
                <a:lnTo>
                  <a:pt x="1474" y="33552"/>
                </a:lnTo>
                <a:lnTo>
                  <a:pt x="1018" y="33241"/>
                </a:lnTo>
                <a:lnTo>
                  <a:pt x="737" y="32981"/>
                </a:lnTo>
                <a:lnTo>
                  <a:pt x="737" y="32774"/>
                </a:lnTo>
                <a:lnTo>
                  <a:pt x="807" y="32566"/>
                </a:lnTo>
                <a:lnTo>
                  <a:pt x="877" y="32463"/>
                </a:lnTo>
                <a:lnTo>
                  <a:pt x="1018" y="32255"/>
                </a:lnTo>
                <a:lnTo>
                  <a:pt x="1229" y="32152"/>
                </a:lnTo>
                <a:lnTo>
                  <a:pt x="1334" y="32152"/>
                </a:lnTo>
                <a:lnTo>
                  <a:pt x="1545" y="32048"/>
                </a:lnTo>
                <a:close/>
                <a:moveTo>
                  <a:pt x="13485" y="0"/>
                </a:moveTo>
                <a:lnTo>
                  <a:pt x="13625" y="0"/>
                </a:lnTo>
                <a:lnTo>
                  <a:pt x="13836" y="103"/>
                </a:lnTo>
                <a:lnTo>
                  <a:pt x="14047" y="207"/>
                </a:lnTo>
                <a:lnTo>
                  <a:pt x="14152" y="311"/>
                </a:lnTo>
                <a:lnTo>
                  <a:pt x="14293" y="414"/>
                </a:lnTo>
                <a:lnTo>
                  <a:pt x="14433" y="518"/>
                </a:lnTo>
                <a:lnTo>
                  <a:pt x="14433" y="622"/>
                </a:lnTo>
                <a:lnTo>
                  <a:pt x="14433" y="777"/>
                </a:lnTo>
                <a:lnTo>
                  <a:pt x="14293" y="881"/>
                </a:lnTo>
                <a:lnTo>
                  <a:pt x="14152" y="985"/>
                </a:lnTo>
                <a:lnTo>
                  <a:pt x="14082" y="1089"/>
                </a:lnTo>
                <a:lnTo>
                  <a:pt x="13977" y="1192"/>
                </a:lnTo>
                <a:lnTo>
                  <a:pt x="13977" y="1296"/>
                </a:lnTo>
                <a:lnTo>
                  <a:pt x="13977" y="1400"/>
                </a:lnTo>
                <a:lnTo>
                  <a:pt x="14082" y="1503"/>
                </a:lnTo>
                <a:lnTo>
                  <a:pt x="14293" y="1607"/>
                </a:lnTo>
                <a:lnTo>
                  <a:pt x="14433" y="1607"/>
                </a:lnTo>
                <a:lnTo>
                  <a:pt x="14644" y="1503"/>
                </a:lnTo>
                <a:lnTo>
                  <a:pt x="14784" y="1400"/>
                </a:lnTo>
                <a:lnTo>
                  <a:pt x="14925" y="1192"/>
                </a:lnTo>
                <a:lnTo>
                  <a:pt x="15030" y="985"/>
                </a:lnTo>
                <a:lnTo>
                  <a:pt x="15171" y="777"/>
                </a:lnTo>
                <a:lnTo>
                  <a:pt x="15311" y="777"/>
                </a:lnTo>
                <a:lnTo>
                  <a:pt x="15381" y="777"/>
                </a:lnTo>
                <a:lnTo>
                  <a:pt x="15522" y="777"/>
                </a:lnTo>
                <a:lnTo>
                  <a:pt x="15522" y="985"/>
                </a:lnTo>
                <a:lnTo>
                  <a:pt x="15522" y="1089"/>
                </a:lnTo>
                <a:lnTo>
                  <a:pt x="15522" y="1296"/>
                </a:lnTo>
                <a:lnTo>
                  <a:pt x="15592" y="1503"/>
                </a:lnTo>
                <a:lnTo>
                  <a:pt x="15733" y="1607"/>
                </a:lnTo>
                <a:lnTo>
                  <a:pt x="15838" y="1711"/>
                </a:lnTo>
                <a:lnTo>
                  <a:pt x="16049" y="1711"/>
                </a:lnTo>
                <a:lnTo>
                  <a:pt x="16470" y="1607"/>
                </a:lnTo>
                <a:lnTo>
                  <a:pt x="16927" y="1400"/>
                </a:lnTo>
                <a:lnTo>
                  <a:pt x="17418" y="1400"/>
                </a:lnTo>
                <a:lnTo>
                  <a:pt x="17875" y="1400"/>
                </a:lnTo>
                <a:lnTo>
                  <a:pt x="18156" y="1607"/>
                </a:lnTo>
                <a:lnTo>
                  <a:pt x="18226" y="1815"/>
                </a:lnTo>
                <a:lnTo>
                  <a:pt x="18226" y="1970"/>
                </a:lnTo>
                <a:lnTo>
                  <a:pt x="18226" y="2178"/>
                </a:lnTo>
                <a:lnTo>
                  <a:pt x="18226" y="2281"/>
                </a:lnTo>
                <a:lnTo>
                  <a:pt x="18226" y="2385"/>
                </a:lnTo>
                <a:lnTo>
                  <a:pt x="18296" y="2489"/>
                </a:lnTo>
                <a:lnTo>
                  <a:pt x="18331" y="2489"/>
                </a:lnTo>
                <a:lnTo>
                  <a:pt x="18472" y="2489"/>
                </a:lnTo>
                <a:lnTo>
                  <a:pt x="18612" y="2489"/>
                </a:lnTo>
                <a:lnTo>
                  <a:pt x="18753" y="2592"/>
                </a:lnTo>
                <a:lnTo>
                  <a:pt x="18823" y="2696"/>
                </a:lnTo>
                <a:lnTo>
                  <a:pt x="18893" y="2800"/>
                </a:lnTo>
                <a:lnTo>
                  <a:pt x="18964" y="2904"/>
                </a:lnTo>
                <a:lnTo>
                  <a:pt x="19034" y="3007"/>
                </a:lnTo>
                <a:lnTo>
                  <a:pt x="19174" y="3007"/>
                </a:lnTo>
                <a:lnTo>
                  <a:pt x="19209" y="3007"/>
                </a:lnTo>
                <a:lnTo>
                  <a:pt x="19701" y="2800"/>
                </a:lnTo>
                <a:lnTo>
                  <a:pt x="20509" y="2592"/>
                </a:lnTo>
                <a:lnTo>
                  <a:pt x="21387" y="2592"/>
                </a:lnTo>
                <a:lnTo>
                  <a:pt x="22265" y="2696"/>
                </a:lnTo>
                <a:lnTo>
                  <a:pt x="23002" y="3111"/>
                </a:lnTo>
                <a:lnTo>
                  <a:pt x="23599" y="3474"/>
                </a:lnTo>
                <a:lnTo>
                  <a:pt x="24161" y="3785"/>
                </a:lnTo>
                <a:lnTo>
                  <a:pt x="24758" y="3785"/>
                </a:lnTo>
                <a:lnTo>
                  <a:pt x="25566" y="3681"/>
                </a:lnTo>
                <a:lnTo>
                  <a:pt x="26163" y="3889"/>
                </a:lnTo>
                <a:lnTo>
                  <a:pt x="26654" y="4200"/>
                </a:lnTo>
                <a:lnTo>
                  <a:pt x="27111" y="4304"/>
                </a:lnTo>
                <a:lnTo>
                  <a:pt x="27673" y="4304"/>
                </a:lnTo>
                <a:lnTo>
                  <a:pt x="28340" y="4200"/>
                </a:lnTo>
                <a:lnTo>
                  <a:pt x="28867" y="4096"/>
                </a:lnTo>
                <a:lnTo>
                  <a:pt x="29394" y="4096"/>
                </a:lnTo>
                <a:lnTo>
                  <a:pt x="30096" y="4304"/>
                </a:lnTo>
                <a:lnTo>
                  <a:pt x="30763" y="4667"/>
                </a:lnTo>
                <a:lnTo>
                  <a:pt x="31360" y="5082"/>
                </a:lnTo>
                <a:lnTo>
                  <a:pt x="31641" y="5185"/>
                </a:lnTo>
                <a:lnTo>
                  <a:pt x="31922" y="5185"/>
                </a:lnTo>
                <a:lnTo>
                  <a:pt x="31922" y="31944"/>
                </a:lnTo>
                <a:lnTo>
                  <a:pt x="31922" y="31944"/>
                </a:lnTo>
                <a:lnTo>
                  <a:pt x="31957" y="32048"/>
                </a:lnTo>
                <a:lnTo>
                  <a:pt x="32098" y="32152"/>
                </a:lnTo>
                <a:lnTo>
                  <a:pt x="32238" y="32152"/>
                </a:lnTo>
                <a:lnTo>
                  <a:pt x="32309" y="32255"/>
                </a:lnTo>
                <a:lnTo>
                  <a:pt x="32449" y="32255"/>
                </a:lnTo>
                <a:lnTo>
                  <a:pt x="32519" y="32152"/>
                </a:lnTo>
                <a:lnTo>
                  <a:pt x="32730" y="32048"/>
                </a:lnTo>
                <a:lnTo>
                  <a:pt x="32906" y="32048"/>
                </a:lnTo>
                <a:lnTo>
                  <a:pt x="33187" y="32048"/>
                </a:lnTo>
                <a:lnTo>
                  <a:pt x="33608" y="31892"/>
                </a:lnTo>
                <a:lnTo>
                  <a:pt x="33784" y="31789"/>
                </a:lnTo>
                <a:lnTo>
                  <a:pt x="33994" y="31789"/>
                </a:lnTo>
                <a:lnTo>
                  <a:pt x="34135" y="31892"/>
                </a:lnTo>
                <a:lnTo>
                  <a:pt x="34275" y="31944"/>
                </a:lnTo>
                <a:lnTo>
                  <a:pt x="34345" y="32152"/>
                </a:lnTo>
                <a:lnTo>
                  <a:pt x="34416" y="32359"/>
                </a:lnTo>
                <a:lnTo>
                  <a:pt x="34416" y="32566"/>
                </a:lnTo>
                <a:lnTo>
                  <a:pt x="34416" y="32774"/>
                </a:lnTo>
                <a:lnTo>
                  <a:pt x="34521" y="33085"/>
                </a:lnTo>
                <a:lnTo>
                  <a:pt x="34872" y="33448"/>
                </a:lnTo>
                <a:lnTo>
                  <a:pt x="35294" y="33967"/>
                </a:lnTo>
                <a:lnTo>
                  <a:pt x="35610" y="34433"/>
                </a:lnTo>
                <a:lnTo>
                  <a:pt x="35750" y="34745"/>
                </a:lnTo>
                <a:lnTo>
                  <a:pt x="35891" y="35056"/>
                </a:lnTo>
                <a:lnTo>
                  <a:pt x="36031" y="35263"/>
                </a:lnTo>
                <a:lnTo>
                  <a:pt x="36101" y="35367"/>
                </a:lnTo>
                <a:lnTo>
                  <a:pt x="36207" y="35471"/>
                </a:lnTo>
                <a:lnTo>
                  <a:pt x="36347" y="35471"/>
                </a:lnTo>
                <a:lnTo>
                  <a:pt x="36488" y="35367"/>
                </a:lnTo>
                <a:lnTo>
                  <a:pt x="36839" y="35056"/>
                </a:lnTo>
                <a:lnTo>
                  <a:pt x="37225" y="34848"/>
                </a:lnTo>
                <a:lnTo>
                  <a:pt x="37506" y="34537"/>
                </a:lnTo>
                <a:lnTo>
                  <a:pt x="37576" y="34174"/>
                </a:lnTo>
                <a:lnTo>
                  <a:pt x="37717" y="33863"/>
                </a:lnTo>
                <a:lnTo>
                  <a:pt x="38033" y="33656"/>
                </a:lnTo>
                <a:lnTo>
                  <a:pt x="38384" y="33552"/>
                </a:lnTo>
                <a:lnTo>
                  <a:pt x="38770" y="33656"/>
                </a:lnTo>
                <a:lnTo>
                  <a:pt x="39051" y="33863"/>
                </a:lnTo>
                <a:lnTo>
                  <a:pt x="39192" y="34278"/>
                </a:lnTo>
                <a:lnTo>
                  <a:pt x="39402" y="34745"/>
                </a:lnTo>
                <a:lnTo>
                  <a:pt x="39859" y="35471"/>
                </a:lnTo>
                <a:lnTo>
                  <a:pt x="40456" y="36248"/>
                </a:lnTo>
                <a:lnTo>
                  <a:pt x="41158" y="37234"/>
                </a:lnTo>
                <a:lnTo>
                  <a:pt x="41755" y="38530"/>
                </a:lnTo>
                <a:lnTo>
                  <a:pt x="42142" y="39515"/>
                </a:lnTo>
                <a:lnTo>
                  <a:pt x="42423" y="40345"/>
                </a:lnTo>
                <a:lnTo>
                  <a:pt x="42633" y="40916"/>
                </a:lnTo>
                <a:lnTo>
                  <a:pt x="42914" y="41434"/>
                </a:lnTo>
                <a:lnTo>
                  <a:pt x="43301" y="41849"/>
                </a:lnTo>
                <a:lnTo>
                  <a:pt x="43827" y="42108"/>
                </a:lnTo>
                <a:lnTo>
                  <a:pt x="44530" y="42627"/>
                </a:lnTo>
                <a:lnTo>
                  <a:pt x="44846" y="42938"/>
                </a:lnTo>
                <a:lnTo>
                  <a:pt x="45057" y="43301"/>
                </a:lnTo>
                <a:lnTo>
                  <a:pt x="45057" y="43612"/>
                </a:lnTo>
                <a:lnTo>
                  <a:pt x="44986" y="44027"/>
                </a:lnTo>
                <a:lnTo>
                  <a:pt x="44986" y="44442"/>
                </a:lnTo>
                <a:lnTo>
                  <a:pt x="45127" y="44701"/>
                </a:lnTo>
                <a:lnTo>
                  <a:pt x="45338" y="45012"/>
                </a:lnTo>
                <a:lnTo>
                  <a:pt x="45408" y="45324"/>
                </a:lnTo>
                <a:lnTo>
                  <a:pt x="45197" y="45635"/>
                </a:lnTo>
                <a:lnTo>
                  <a:pt x="44986" y="45894"/>
                </a:lnTo>
                <a:lnTo>
                  <a:pt x="44705" y="46101"/>
                </a:lnTo>
                <a:lnTo>
                  <a:pt x="44389" y="46516"/>
                </a:lnTo>
                <a:lnTo>
                  <a:pt x="44389" y="46309"/>
                </a:lnTo>
                <a:lnTo>
                  <a:pt x="44389" y="46101"/>
                </a:lnTo>
                <a:lnTo>
                  <a:pt x="44389" y="46101"/>
                </a:lnTo>
                <a:lnTo>
                  <a:pt x="44319" y="46101"/>
                </a:lnTo>
                <a:lnTo>
                  <a:pt x="44249" y="46205"/>
                </a:lnTo>
                <a:lnTo>
                  <a:pt x="44108" y="46205"/>
                </a:lnTo>
                <a:lnTo>
                  <a:pt x="44038" y="46309"/>
                </a:lnTo>
                <a:lnTo>
                  <a:pt x="43968" y="46309"/>
                </a:lnTo>
                <a:lnTo>
                  <a:pt x="43898" y="46205"/>
                </a:lnTo>
                <a:lnTo>
                  <a:pt x="43898" y="46101"/>
                </a:lnTo>
                <a:lnTo>
                  <a:pt x="43898" y="45894"/>
                </a:lnTo>
                <a:lnTo>
                  <a:pt x="43968" y="45687"/>
                </a:lnTo>
                <a:lnTo>
                  <a:pt x="43968" y="45531"/>
                </a:lnTo>
                <a:lnTo>
                  <a:pt x="43968" y="45324"/>
                </a:lnTo>
                <a:lnTo>
                  <a:pt x="43968" y="45116"/>
                </a:lnTo>
                <a:lnTo>
                  <a:pt x="43898" y="45012"/>
                </a:lnTo>
                <a:lnTo>
                  <a:pt x="43827" y="44909"/>
                </a:lnTo>
                <a:lnTo>
                  <a:pt x="43722" y="44909"/>
                </a:lnTo>
                <a:lnTo>
                  <a:pt x="43652" y="45012"/>
                </a:lnTo>
                <a:lnTo>
                  <a:pt x="43582" y="45116"/>
                </a:lnTo>
                <a:lnTo>
                  <a:pt x="43511" y="45324"/>
                </a:lnTo>
                <a:lnTo>
                  <a:pt x="43441" y="45427"/>
                </a:lnTo>
                <a:lnTo>
                  <a:pt x="43371" y="45427"/>
                </a:lnTo>
                <a:lnTo>
                  <a:pt x="43301" y="45427"/>
                </a:lnTo>
                <a:lnTo>
                  <a:pt x="43230" y="45324"/>
                </a:lnTo>
                <a:lnTo>
                  <a:pt x="43160" y="45116"/>
                </a:lnTo>
                <a:lnTo>
                  <a:pt x="43020" y="45012"/>
                </a:lnTo>
                <a:lnTo>
                  <a:pt x="42914" y="44909"/>
                </a:lnTo>
                <a:lnTo>
                  <a:pt x="42774" y="44805"/>
                </a:lnTo>
                <a:lnTo>
                  <a:pt x="42704" y="44909"/>
                </a:lnTo>
                <a:lnTo>
                  <a:pt x="42633" y="45012"/>
                </a:lnTo>
                <a:lnTo>
                  <a:pt x="42633" y="45220"/>
                </a:lnTo>
                <a:lnTo>
                  <a:pt x="42633" y="45427"/>
                </a:lnTo>
                <a:lnTo>
                  <a:pt x="42633" y="45635"/>
                </a:lnTo>
                <a:lnTo>
                  <a:pt x="42563" y="45790"/>
                </a:lnTo>
                <a:lnTo>
                  <a:pt x="42563" y="45998"/>
                </a:lnTo>
                <a:lnTo>
                  <a:pt x="42493" y="45998"/>
                </a:lnTo>
                <a:lnTo>
                  <a:pt x="42423" y="45998"/>
                </a:lnTo>
                <a:lnTo>
                  <a:pt x="42282" y="45790"/>
                </a:lnTo>
                <a:lnTo>
                  <a:pt x="42142" y="45687"/>
                </a:lnTo>
                <a:lnTo>
                  <a:pt x="42036" y="45635"/>
                </a:lnTo>
                <a:lnTo>
                  <a:pt x="41896" y="45531"/>
                </a:lnTo>
                <a:lnTo>
                  <a:pt x="41826" y="45531"/>
                </a:lnTo>
                <a:lnTo>
                  <a:pt x="41755" y="45635"/>
                </a:lnTo>
                <a:lnTo>
                  <a:pt x="41685" y="45790"/>
                </a:lnTo>
                <a:lnTo>
                  <a:pt x="41685" y="45894"/>
                </a:lnTo>
                <a:lnTo>
                  <a:pt x="41685" y="46101"/>
                </a:lnTo>
                <a:lnTo>
                  <a:pt x="41685" y="46205"/>
                </a:lnTo>
                <a:lnTo>
                  <a:pt x="41615" y="46309"/>
                </a:lnTo>
                <a:lnTo>
                  <a:pt x="41615" y="46413"/>
                </a:lnTo>
                <a:lnTo>
                  <a:pt x="41474" y="46309"/>
                </a:lnTo>
                <a:lnTo>
                  <a:pt x="41334" y="46205"/>
                </a:lnTo>
                <a:lnTo>
                  <a:pt x="41158" y="45790"/>
                </a:lnTo>
                <a:lnTo>
                  <a:pt x="41229" y="45427"/>
                </a:lnTo>
                <a:lnTo>
                  <a:pt x="41334" y="44909"/>
                </a:lnTo>
                <a:lnTo>
                  <a:pt x="41334" y="44494"/>
                </a:lnTo>
                <a:lnTo>
                  <a:pt x="41264" y="44338"/>
                </a:lnTo>
                <a:lnTo>
                  <a:pt x="41229" y="44131"/>
                </a:lnTo>
                <a:lnTo>
                  <a:pt x="41088" y="43923"/>
                </a:lnTo>
                <a:lnTo>
                  <a:pt x="41088" y="43612"/>
                </a:lnTo>
                <a:lnTo>
                  <a:pt x="41018" y="43509"/>
                </a:lnTo>
                <a:lnTo>
                  <a:pt x="41018" y="43301"/>
                </a:lnTo>
                <a:lnTo>
                  <a:pt x="41088" y="43197"/>
                </a:lnTo>
                <a:lnTo>
                  <a:pt x="41158" y="43197"/>
                </a:lnTo>
                <a:lnTo>
                  <a:pt x="41264" y="43197"/>
                </a:lnTo>
                <a:lnTo>
                  <a:pt x="41404" y="43301"/>
                </a:lnTo>
                <a:lnTo>
                  <a:pt x="41545" y="43509"/>
                </a:lnTo>
                <a:lnTo>
                  <a:pt x="41685" y="43716"/>
                </a:lnTo>
                <a:lnTo>
                  <a:pt x="41826" y="43923"/>
                </a:lnTo>
                <a:lnTo>
                  <a:pt x="41966" y="44027"/>
                </a:lnTo>
                <a:lnTo>
                  <a:pt x="42107" y="44027"/>
                </a:lnTo>
                <a:lnTo>
                  <a:pt x="42142" y="43923"/>
                </a:lnTo>
                <a:lnTo>
                  <a:pt x="42352" y="43716"/>
                </a:lnTo>
                <a:lnTo>
                  <a:pt x="42493" y="43612"/>
                </a:lnTo>
                <a:lnTo>
                  <a:pt x="42563" y="43405"/>
                </a:lnTo>
                <a:lnTo>
                  <a:pt x="42704" y="43301"/>
                </a:lnTo>
                <a:lnTo>
                  <a:pt x="42774" y="43197"/>
                </a:lnTo>
                <a:lnTo>
                  <a:pt x="42774" y="43042"/>
                </a:lnTo>
                <a:lnTo>
                  <a:pt x="42704" y="42523"/>
                </a:lnTo>
                <a:lnTo>
                  <a:pt x="42493" y="41953"/>
                </a:lnTo>
                <a:lnTo>
                  <a:pt x="42142" y="41434"/>
                </a:lnTo>
                <a:lnTo>
                  <a:pt x="41896" y="41227"/>
                </a:lnTo>
                <a:lnTo>
                  <a:pt x="41755" y="41331"/>
                </a:lnTo>
                <a:lnTo>
                  <a:pt x="41685" y="41434"/>
                </a:lnTo>
                <a:lnTo>
                  <a:pt x="41615" y="41642"/>
                </a:lnTo>
                <a:lnTo>
                  <a:pt x="41615" y="41849"/>
                </a:lnTo>
                <a:lnTo>
                  <a:pt x="41615" y="42005"/>
                </a:lnTo>
                <a:lnTo>
                  <a:pt x="41685" y="42212"/>
                </a:lnTo>
                <a:lnTo>
                  <a:pt x="41826" y="42212"/>
                </a:lnTo>
                <a:lnTo>
                  <a:pt x="42036" y="42316"/>
                </a:lnTo>
                <a:lnTo>
                  <a:pt x="42142" y="42420"/>
                </a:lnTo>
                <a:lnTo>
                  <a:pt x="42282" y="42523"/>
                </a:lnTo>
                <a:lnTo>
                  <a:pt x="42352" y="42731"/>
                </a:lnTo>
                <a:lnTo>
                  <a:pt x="42352" y="42834"/>
                </a:lnTo>
                <a:lnTo>
                  <a:pt x="42352" y="43042"/>
                </a:lnTo>
                <a:lnTo>
                  <a:pt x="42282" y="43146"/>
                </a:lnTo>
                <a:lnTo>
                  <a:pt x="42212" y="43146"/>
                </a:lnTo>
                <a:lnTo>
                  <a:pt x="42036" y="43042"/>
                </a:lnTo>
                <a:lnTo>
                  <a:pt x="41896" y="42938"/>
                </a:lnTo>
                <a:lnTo>
                  <a:pt x="41685" y="42731"/>
                </a:lnTo>
                <a:lnTo>
                  <a:pt x="41545" y="42420"/>
                </a:lnTo>
                <a:lnTo>
                  <a:pt x="41404" y="42212"/>
                </a:lnTo>
                <a:lnTo>
                  <a:pt x="41334" y="41953"/>
                </a:lnTo>
                <a:lnTo>
                  <a:pt x="41264" y="41849"/>
                </a:lnTo>
                <a:lnTo>
                  <a:pt x="41229" y="41849"/>
                </a:lnTo>
                <a:lnTo>
                  <a:pt x="41158" y="41849"/>
                </a:lnTo>
                <a:lnTo>
                  <a:pt x="41018" y="41953"/>
                </a:lnTo>
                <a:lnTo>
                  <a:pt x="40948" y="42005"/>
                </a:lnTo>
                <a:lnTo>
                  <a:pt x="40877" y="42212"/>
                </a:lnTo>
                <a:lnTo>
                  <a:pt x="40737" y="42316"/>
                </a:lnTo>
                <a:lnTo>
                  <a:pt x="40667" y="42316"/>
                </a:lnTo>
                <a:lnTo>
                  <a:pt x="40597" y="42316"/>
                </a:lnTo>
                <a:lnTo>
                  <a:pt x="40526" y="42108"/>
                </a:lnTo>
                <a:lnTo>
                  <a:pt x="40526" y="42005"/>
                </a:lnTo>
                <a:lnTo>
                  <a:pt x="40456" y="42005"/>
                </a:lnTo>
                <a:lnTo>
                  <a:pt x="40421" y="42108"/>
                </a:lnTo>
                <a:lnTo>
                  <a:pt x="40351" y="42212"/>
                </a:lnTo>
                <a:lnTo>
                  <a:pt x="40280" y="42420"/>
                </a:lnTo>
                <a:lnTo>
                  <a:pt x="40210" y="42627"/>
                </a:lnTo>
                <a:lnTo>
                  <a:pt x="40140" y="42731"/>
                </a:lnTo>
                <a:lnTo>
                  <a:pt x="40070" y="42834"/>
                </a:lnTo>
                <a:lnTo>
                  <a:pt x="39929" y="42523"/>
                </a:lnTo>
                <a:lnTo>
                  <a:pt x="39859" y="41953"/>
                </a:lnTo>
                <a:lnTo>
                  <a:pt x="39859" y="41331"/>
                </a:lnTo>
                <a:lnTo>
                  <a:pt x="39929" y="40916"/>
                </a:lnTo>
                <a:lnTo>
                  <a:pt x="40070" y="40916"/>
                </a:lnTo>
                <a:lnTo>
                  <a:pt x="40140" y="40812"/>
                </a:lnTo>
                <a:lnTo>
                  <a:pt x="40280" y="40812"/>
                </a:lnTo>
                <a:lnTo>
                  <a:pt x="40421" y="40812"/>
                </a:lnTo>
                <a:lnTo>
                  <a:pt x="40526" y="40708"/>
                </a:lnTo>
                <a:lnTo>
                  <a:pt x="40597" y="40656"/>
                </a:lnTo>
                <a:lnTo>
                  <a:pt x="40597" y="40553"/>
                </a:lnTo>
                <a:lnTo>
                  <a:pt x="40597" y="40345"/>
                </a:lnTo>
                <a:lnTo>
                  <a:pt x="40667" y="40242"/>
                </a:lnTo>
                <a:lnTo>
                  <a:pt x="40807" y="40138"/>
                </a:lnTo>
                <a:lnTo>
                  <a:pt x="40877" y="40034"/>
                </a:lnTo>
                <a:lnTo>
                  <a:pt x="40948" y="39930"/>
                </a:lnTo>
                <a:lnTo>
                  <a:pt x="41018" y="39723"/>
                </a:lnTo>
                <a:lnTo>
                  <a:pt x="41018" y="39515"/>
                </a:lnTo>
                <a:lnTo>
                  <a:pt x="41018" y="39360"/>
                </a:lnTo>
                <a:lnTo>
                  <a:pt x="40948" y="39049"/>
                </a:lnTo>
                <a:lnTo>
                  <a:pt x="40877" y="38738"/>
                </a:lnTo>
                <a:lnTo>
                  <a:pt x="40737" y="38426"/>
                </a:lnTo>
                <a:lnTo>
                  <a:pt x="40667" y="38219"/>
                </a:lnTo>
                <a:lnTo>
                  <a:pt x="40526" y="38063"/>
                </a:lnTo>
                <a:lnTo>
                  <a:pt x="40456" y="37960"/>
                </a:lnTo>
                <a:lnTo>
                  <a:pt x="40351" y="37960"/>
                </a:lnTo>
                <a:lnTo>
                  <a:pt x="40280" y="38167"/>
                </a:lnTo>
                <a:lnTo>
                  <a:pt x="40280" y="38530"/>
                </a:lnTo>
                <a:lnTo>
                  <a:pt x="40421" y="39049"/>
                </a:lnTo>
                <a:lnTo>
                  <a:pt x="40456" y="39464"/>
                </a:lnTo>
                <a:lnTo>
                  <a:pt x="40351" y="39723"/>
                </a:lnTo>
                <a:lnTo>
                  <a:pt x="40140" y="39930"/>
                </a:lnTo>
                <a:lnTo>
                  <a:pt x="40000" y="40138"/>
                </a:lnTo>
                <a:lnTo>
                  <a:pt x="39859" y="40242"/>
                </a:lnTo>
                <a:lnTo>
                  <a:pt x="39789" y="40449"/>
                </a:lnTo>
                <a:lnTo>
                  <a:pt x="39719" y="40449"/>
                </a:lnTo>
                <a:lnTo>
                  <a:pt x="39578" y="40345"/>
                </a:lnTo>
                <a:lnTo>
                  <a:pt x="39578" y="40242"/>
                </a:lnTo>
                <a:lnTo>
                  <a:pt x="39578" y="40034"/>
                </a:lnTo>
                <a:lnTo>
                  <a:pt x="39578" y="39827"/>
                </a:lnTo>
                <a:lnTo>
                  <a:pt x="39578" y="39515"/>
                </a:lnTo>
                <a:lnTo>
                  <a:pt x="39578" y="39360"/>
                </a:lnTo>
                <a:lnTo>
                  <a:pt x="39543" y="39256"/>
                </a:lnTo>
                <a:lnTo>
                  <a:pt x="39473" y="39152"/>
                </a:lnTo>
                <a:lnTo>
                  <a:pt x="39332" y="39152"/>
                </a:lnTo>
                <a:lnTo>
                  <a:pt x="39262" y="39152"/>
                </a:lnTo>
                <a:lnTo>
                  <a:pt x="39192" y="39360"/>
                </a:lnTo>
                <a:lnTo>
                  <a:pt x="39122" y="39515"/>
                </a:lnTo>
                <a:lnTo>
                  <a:pt x="39122" y="39723"/>
                </a:lnTo>
                <a:lnTo>
                  <a:pt x="39192" y="40034"/>
                </a:lnTo>
                <a:lnTo>
                  <a:pt x="39262" y="40242"/>
                </a:lnTo>
                <a:lnTo>
                  <a:pt x="39402" y="40708"/>
                </a:lnTo>
                <a:lnTo>
                  <a:pt x="39543" y="41331"/>
                </a:lnTo>
                <a:lnTo>
                  <a:pt x="39473" y="41953"/>
                </a:lnTo>
                <a:lnTo>
                  <a:pt x="39402" y="42108"/>
                </a:lnTo>
                <a:lnTo>
                  <a:pt x="39332" y="42108"/>
                </a:lnTo>
                <a:lnTo>
                  <a:pt x="39262" y="42005"/>
                </a:lnTo>
                <a:lnTo>
                  <a:pt x="39192" y="41953"/>
                </a:lnTo>
                <a:lnTo>
                  <a:pt x="39122" y="41642"/>
                </a:lnTo>
                <a:lnTo>
                  <a:pt x="39051" y="41434"/>
                </a:lnTo>
                <a:lnTo>
                  <a:pt x="38981" y="41227"/>
                </a:lnTo>
                <a:lnTo>
                  <a:pt x="38841" y="41123"/>
                </a:lnTo>
                <a:lnTo>
                  <a:pt x="38770" y="41019"/>
                </a:lnTo>
                <a:lnTo>
                  <a:pt x="38700" y="40916"/>
                </a:lnTo>
                <a:lnTo>
                  <a:pt x="38700" y="40708"/>
                </a:lnTo>
                <a:lnTo>
                  <a:pt x="38700" y="40553"/>
                </a:lnTo>
                <a:lnTo>
                  <a:pt x="38700" y="40345"/>
                </a:lnTo>
                <a:lnTo>
                  <a:pt x="38665" y="40138"/>
                </a:lnTo>
                <a:lnTo>
                  <a:pt x="38595" y="40034"/>
                </a:lnTo>
                <a:lnTo>
                  <a:pt x="38454" y="39930"/>
                </a:lnTo>
                <a:lnTo>
                  <a:pt x="38103" y="39723"/>
                </a:lnTo>
                <a:lnTo>
                  <a:pt x="37857" y="39256"/>
                </a:lnTo>
                <a:lnTo>
                  <a:pt x="37576" y="38738"/>
                </a:lnTo>
                <a:lnTo>
                  <a:pt x="37506" y="38219"/>
                </a:lnTo>
                <a:lnTo>
                  <a:pt x="37576" y="38063"/>
                </a:lnTo>
                <a:lnTo>
                  <a:pt x="37647" y="37960"/>
                </a:lnTo>
                <a:lnTo>
                  <a:pt x="37787" y="37856"/>
                </a:lnTo>
                <a:lnTo>
                  <a:pt x="37892" y="37752"/>
                </a:lnTo>
                <a:lnTo>
                  <a:pt x="38103" y="37752"/>
                </a:lnTo>
                <a:lnTo>
                  <a:pt x="38244" y="37752"/>
                </a:lnTo>
                <a:lnTo>
                  <a:pt x="38314" y="37856"/>
                </a:lnTo>
                <a:lnTo>
                  <a:pt x="38314" y="37960"/>
                </a:lnTo>
                <a:lnTo>
                  <a:pt x="38314" y="38063"/>
                </a:lnTo>
                <a:lnTo>
                  <a:pt x="38384" y="38219"/>
                </a:lnTo>
                <a:lnTo>
                  <a:pt x="38454" y="38323"/>
                </a:lnTo>
                <a:lnTo>
                  <a:pt x="38595" y="38426"/>
                </a:lnTo>
                <a:lnTo>
                  <a:pt x="38700" y="38530"/>
                </a:lnTo>
                <a:lnTo>
                  <a:pt x="38841" y="38530"/>
                </a:lnTo>
                <a:lnTo>
                  <a:pt x="38981" y="38530"/>
                </a:lnTo>
                <a:lnTo>
                  <a:pt x="39122" y="38426"/>
                </a:lnTo>
                <a:lnTo>
                  <a:pt x="39192" y="38219"/>
                </a:lnTo>
                <a:lnTo>
                  <a:pt x="39262" y="37441"/>
                </a:lnTo>
                <a:lnTo>
                  <a:pt x="39262" y="36663"/>
                </a:lnTo>
                <a:lnTo>
                  <a:pt x="39122" y="35937"/>
                </a:lnTo>
                <a:lnTo>
                  <a:pt x="38981" y="35730"/>
                </a:lnTo>
                <a:lnTo>
                  <a:pt x="38911" y="35574"/>
                </a:lnTo>
                <a:lnTo>
                  <a:pt x="38841" y="35471"/>
                </a:lnTo>
                <a:lnTo>
                  <a:pt x="38770" y="35367"/>
                </a:lnTo>
                <a:lnTo>
                  <a:pt x="38665" y="35263"/>
                </a:lnTo>
                <a:lnTo>
                  <a:pt x="38665" y="35159"/>
                </a:lnTo>
                <a:lnTo>
                  <a:pt x="38595" y="35159"/>
                </a:lnTo>
                <a:lnTo>
                  <a:pt x="38595" y="35263"/>
                </a:lnTo>
                <a:lnTo>
                  <a:pt x="38595" y="35471"/>
                </a:lnTo>
                <a:lnTo>
                  <a:pt x="38665" y="35730"/>
                </a:lnTo>
                <a:lnTo>
                  <a:pt x="38700" y="36145"/>
                </a:lnTo>
                <a:lnTo>
                  <a:pt x="38700" y="36456"/>
                </a:lnTo>
                <a:lnTo>
                  <a:pt x="38770" y="36767"/>
                </a:lnTo>
                <a:lnTo>
                  <a:pt x="38841" y="37026"/>
                </a:lnTo>
                <a:lnTo>
                  <a:pt x="38841" y="37234"/>
                </a:lnTo>
                <a:lnTo>
                  <a:pt x="38841" y="37337"/>
                </a:lnTo>
                <a:lnTo>
                  <a:pt x="38770" y="37441"/>
                </a:lnTo>
                <a:lnTo>
                  <a:pt x="38700" y="37441"/>
                </a:lnTo>
                <a:lnTo>
                  <a:pt x="38665" y="37441"/>
                </a:lnTo>
                <a:lnTo>
                  <a:pt x="38525" y="37234"/>
                </a:lnTo>
                <a:lnTo>
                  <a:pt x="38384" y="37026"/>
                </a:lnTo>
                <a:lnTo>
                  <a:pt x="38244" y="36974"/>
                </a:lnTo>
                <a:lnTo>
                  <a:pt x="38173" y="36974"/>
                </a:lnTo>
                <a:lnTo>
                  <a:pt x="38103" y="36871"/>
                </a:lnTo>
                <a:lnTo>
                  <a:pt x="38033" y="36871"/>
                </a:lnTo>
                <a:lnTo>
                  <a:pt x="37963" y="36871"/>
                </a:lnTo>
                <a:lnTo>
                  <a:pt x="37892" y="36871"/>
                </a:lnTo>
                <a:lnTo>
                  <a:pt x="37787" y="36767"/>
                </a:lnTo>
                <a:lnTo>
                  <a:pt x="37576" y="36560"/>
                </a:lnTo>
                <a:lnTo>
                  <a:pt x="37436" y="36456"/>
                </a:lnTo>
                <a:lnTo>
                  <a:pt x="37366" y="36352"/>
                </a:lnTo>
                <a:lnTo>
                  <a:pt x="37295" y="36456"/>
                </a:lnTo>
                <a:lnTo>
                  <a:pt x="37295" y="36560"/>
                </a:lnTo>
                <a:lnTo>
                  <a:pt x="37295" y="36663"/>
                </a:lnTo>
                <a:lnTo>
                  <a:pt x="37295" y="36871"/>
                </a:lnTo>
                <a:lnTo>
                  <a:pt x="37295" y="37026"/>
                </a:lnTo>
                <a:lnTo>
                  <a:pt x="37295" y="37130"/>
                </a:lnTo>
                <a:lnTo>
                  <a:pt x="37295" y="37337"/>
                </a:lnTo>
                <a:lnTo>
                  <a:pt x="37225" y="37441"/>
                </a:lnTo>
                <a:lnTo>
                  <a:pt x="37155" y="37441"/>
                </a:lnTo>
                <a:lnTo>
                  <a:pt x="37014" y="37441"/>
                </a:lnTo>
                <a:lnTo>
                  <a:pt x="36909" y="37337"/>
                </a:lnTo>
                <a:lnTo>
                  <a:pt x="36207" y="36767"/>
                </a:lnTo>
                <a:lnTo>
                  <a:pt x="35820" y="36248"/>
                </a:lnTo>
                <a:lnTo>
                  <a:pt x="35469" y="35678"/>
                </a:lnTo>
                <a:lnTo>
                  <a:pt x="35083" y="35263"/>
                </a:lnTo>
                <a:lnTo>
                  <a:pt x="34521" y="34952"/>
                </a:lnTo>
                <a:lnTo>
                  <a:pt x="34135" y="34641"/>
                </a:lnTo>
                <a:lnTo>
                  <a:pt x="33994" y="34641"/>
                </a:lnTo>
                <a:lnTo>
                  <a:pt x="33784" y="34537"/>
                </a:lnTo>
                <a:lnTo>
                  <a:pt x="33643" y="34433"/>
                </a:lnTo>
                <a:lnTo>
                  <a:pt x="33608" y="34433"/>
                </a:lnTo>
                <a:lnTo>
                  <a:pt x="33538" y="34382"/>
                </a:lnTo>
                <a:lnTo>
                  <a:pt x="33467" y="34278"/>
                </a:lnTo>
                <a:lnTo>
                  <a:pt x="33538" y="34070"/>
                </a:lnTo>
                <a:lnTo>
                  <a:pt x="33643" y="33967"/>
                </a:lnTo>
                <a:lnTo>
                  <a:pt x="33713" y="33759"/>
                </a:lnTo>
                <a:lnTo>
                  <a:pt x="33854" y="33656"/>
                </a:lnTo>
                <a:lnTo>
                  <a:pt x="33924" y="33448"/>
                </a:lnTo>
                <a:lnTo>
                  <a:pt x="33924" y="33344"/>
                </a:lnTo>
                <a:lnTo>
                  <a:pt x="33924" y="33189"/>
                </a:lnTo>
                <a:lnTo>
                  <a:pt x="33784" y="32981"/>
                </a:lnTo>
                <a:lnTo>
                  <a:pt x="33538" y="32878"/>
                </a:lnTo>
                <a:lnTo>
                  <a:pt x="33327" y="33085"/>
                </a:lnTo>
                <a:lnTo>
                  <a:pt x="33046" y="33344"/>
                </a:lnTo>
                <a:lnTo>
                  <a:pt x="32765" y="33656"/>
                </a:lnTo>
                <a:lnTo>
                  <a:pt x="32309" y="33656"/>
                </a:lnTo>
                <a:lnTo>
                  <a:pt x="32028" y="33552"/>
                </a:lnTo>
                <a:lnTo>
                  <a:pt x="31922" y="33448"/>
                </a:lnTo>
                <a:lnTo>
                  <a:pt x="31782" y="33241"/>
                </a:lnTo>
                <a:lnTo>
                  <a:pt x="31641" y="33085"/>
                </a:lnTo>
                <a:lnTo>
                  <a:pt x="31571" y="32878"/>
                </a:lnTo>
                <a:lnTo>
                  <a:pt x="31501" y="32774"/>
                </a:lnTo>
                <a:lnTo>
                  <a:pt x="31431" y="32670"/>
                </a:lnTo>
                <a:lnTo>
                  <a:pt x="31290" y="32670"/>
                </a:lnTo>
                <a:lnTo>
                  <a:pt x="30834" y="32670"/>
                </a:lnTo>
                <a:lnTo>
                  <a:pt x="30166" y="32774"/>
                </a:lnTo>
                <a:lnTo>
                  <a:pt x="29394" y="32878"/>
                </a:lnTo>
                <a:lnTo>
                  <a:pt x="28726" y="32774"/>
                </a:lnTo>
                <a:lnTo>
                  <a:pt x="27989" y="32566"/>
                </a:lnTo>
                <a:lnTo>
                  <a:pt x="27532" y="32359"/>
                </a:lnTo>
                <a:lnTo>
                  <a:pt x="27392" y="32152"/>
                </a:lnTo>
                <a:lnTo>
                  <a:pt x="27392" y="31944"/>
                </a:lnTo>
                <a:lnTo>
                  <a:pt x="27392" y="31892"/>
                </a:lnTo>
                <a:lnTo>
                  <a:pt x="27392" y="31789"/>
                </a:lnTo>
                <a:lnTo>
                  <a:pt x="27322" y="31685"/>
                </a:lnTo>
                <a:lnTo>
                  <a:pt x="27251" y="31685"/>
                </a:lnTo>
                <a:lnTo>
                  <a:pt x="27181" y="31685"/>
                </a:lnTo>
                <a:lnTo>
                  <a:pt x="27111" y="31789"/>
                </a:lnTo>
                <a:lnTo>
                  <a:pt x="26971" y="31944"/>
                </a:lnTo>
                <a:lnTo>
                  <a:pt x="26900" y="32048"/>
                </a:lnTo>
                <a:lnTo>
                  <a:pt x="26795" y="32152"/>
                </a:lnTo>
                <a:lnTo>
                  <a:pt x="26654" y="32152"/>
                </a:lnTo>
                <a:lnTo>
                  <a:pt x="26584" y="32048"/>
                </a:lnTo>
                <a:lnTo>
                  <a:pt x="26374" y="31944"/>
                </a:lnTo>
                <a:lnTo>
                  <a:pt x="26233" y="31789"/>
                </a:lnTo>
                <a:lnTo>
                  <a:pt x="26022" y="31789"/>
                </a:lnTo>
                <a:lnTo>
                  <a:pt x="25847" y="31789"/>
                </a:lnTo>
                <a:lnTo>
                  <a:pt x="25636" y="31944"/>
                </a:lnTo>
                <a:lnTo>
                  <a:pt x="25496" y="32255"/>
                </a:lnTo>
                <a:lnTo>
                  <a:pt x="25355" y="32359"/>
                </a:lnTo>
                <a:lnTo>
                  <a:pt x="25215" y="32359"/>
                </a:lnTo>
                <a:lnTo>
                  <a:pt x="25144" y="32255"/>
                </a:lnTo>
                <a:lnTo>
                  <a:pt x="25109" y="32152"/>
                </a:lnTo>
                <a:lnTo>
                  <a:pt x="25109" y="31944"/>
                </a:lnTo>
                <a:lnTo>
                  <a:pt x="25109" y="31892"/>
                </a:lnTo>
                <a:lnTo>
                  <a:pt x="25215" y="31685"/>
                </a:lnTo>
                <a:lnTo>
                  <a:pt x="25355" y="31581"/>
                </a:lnTo>
                <a:lnTo>
                  <a:pt x="25496" y="31581"/>
                </a:lnTo>
                <a:lnTo>
                  <a:pt x="25636" y="31477"/>
                </a:lnTo>
                <a:lnTo>
                  <a:pt x="25847" y="31477"/>
                </a:lnTo>
                <a:lnTo>
                  <a:pt x="25917" y="31477"/>
                </a:lnTo>
                <a:lnTo>
                  <a:pt x="25987" y="31374"/>
                </a:lnTo>
                <a:lnTo>
                  <a:pt x="26022" y="31270"/>
                </a:lnTo>
                <a:lnTo>
                  <a:pt x="25987" y="31166"/>
                </a:lnTo>
                <a:lnTo>
                  <a:pt x="25847" y="30959"/>
                </a:lnTo>
                <a:lnTo>
                  <a:pt x="25706" y="30855"/>
                </a:lnTo>
                <a:lnTo>
                  <a:pt x="25566" y="30855"/>
                </a:lnTo>
                <a:lnTo>
                  <a:pt x="25425" y="30855"/>
                </a:lnTo>
                <a:lnTo>
                  <a:pt x="25355" y="30959"/>
                </a:lnTo>
                <a:lnTo>
                  <a:pt x="25215" y="30959"/>
                </a:lnTo>
                <a:lnTo>
                  <a:pt x="25109" y="30959"/>
                </a:lnTo>
                <a:lnTo>
                  <a:pt x="25039" y="30855"/>
                </a:lnTo>
                <a:lnTo>
                  <a:pt x="24969" y="30700"/>
                </a:lnTo>
                <a:lnTo>
                  <a:pt x="24828" y="30492"/>
                </a:lnTo>
                <a:lnTo>
                  <a:pt x="24688" y="30388"/>
                </a:lnTo>
                <a:lnTo>
                  <a:pt x="24547" y="30285"/>
                </a:lnTo>
                <a:lnTo>
                  <a:pt x="24407" y="30285"/>
                </a:lnTo>
                <a:lnTo>
                  <a:pt x="24337" y="30388"/>
                </a:lnTo>
                <a:lnTo>
                  <a:pt x="24231" y="30285"/>
                </a:lnTo>
                <a:lnTo>
                  <a:pt x="24091" y="30285"/>
                </a:lnTo>
                <a:lnTo>
                  <a:pt x="23950" y="30077"/>
                </a:lnTo>
                <a:lnTo>
                  <a:pt x="23810" y="29974"/>
                </a:lnTo>
                <a:lnTo>
                  <a:pt x="23669" y="29974"/>
                </a:lnTo>
                <a:lnTo>
                  <a:pt x="23599" y="29974"/>
                </a:lnTo>
                <a:lnTo>
                  <a:pt x="23459" y="30077"/>
                </a:lnTo>
                <a:lnTo>
                  <a:pt x="23424" y="30285"/>
                </a:lnTo>
                <a:lnTo>
                  <a:pt x="23353" y="30492"/>
                </a:lnTo>
                <a:lnTo>
                  <a:pt x="23353" y="30596"/>
                </a:lnTo>
                <a:lnTo>
                  <a:pt x="23213" y="30700"/>
                </a:lnTo>
                <a:lnTo>
                  <a:pt x="23143" y="30700"/>
                </a:lnTo>
                <a:lnTo>
                  <a:pt x="23072" y="30700"/>
                </a:lnTo>
                <a:lnTo>
                  <a:pt x="23002" y="30751"/>
                </a:lnTo>
                <a:lnTo>
                  <a:pt x="23002" y="30855"/>
                </a:lnTo>
                <a:lnTo>
                  <a:pt x="23002" y="30959"/>
                </a:lnTo>
                <a:lnTo>
                  <a:pt x="23002" y="31166"/>
                </a:lnTo>
                <a:lnTo>
                  <a:pt x="23143" y="31477"/>
                </a:lnTo>
                <a:lnTo>
                  <a:pt x="23283" y="31685"/>
                </a:lnTo>
                <a:lnTo>
                  <a:pt x="23424" y="31892"/>
                </a:lnTo>
                <a:lnTo>
                  <a:pt x="23529" y="31944"/>
                </a:lnTo>
                <a:lnTo>
                  <a:pt x="23599" y="32048"/>
                </a:lnTo>
                <a:lnTo>
                  <a:pt x="23599" y="32152"/>
                </a:lnTo>
                <a:lnTo>
                  <a:pt x="23529" y="32255"/>
                </a:lnTo>
                <a:lnTo>
                  <a:pt x="23459" y="32359"/>
                </a:lnTo>
                <a:lnTo>
                  <a:pt x="23459" y="32463"/>
                </a:lnTo>
                <a:lnTo>
                  <a:pt x="23459" y="32566"/>
                </a:lnTo>
                <a:lnTo>
                  <a:pt x="23529" y="32774"/>
                </a:lnTo>
                <a:lnTo>
                  <a:pt x="23599" y="32981"/>
                </a:lnTo>
                <a:lnTo>
                  <a:pt x="23599" y="33085"/>
                </a:lnTo>
                <a:lnTo>
                  <a:pt x="23529" y="33085"/>
                </a:lnTo>
                <a:lnTo>
                  <a:pt x="23283" y="33085"/>
                </a:lnTo>
                <a:lnTo>
                  <a:pt x="22862" y="32981"/>
                </a:lnTo>
                <a:lnTo>
                  <a:pt x="22405" y="32981"/>
                </a:lnTo>
                <a:lnTo>
                  <a:pt x="21773" y="33241"/>
                </a:lnTo>
                <a:lnTo>
                  <a:pt x="21176" y="33759"/>
                </a:lnTo>
                <a:lnTo>
                  <a:pt x="20579" y="34382"/>
                </a:lnTo>
                <a:lnTo>
                  <a:pt x="19982" y="34952"/>
                </a:lnTo>
                <a:lnTo>
                  <a:pt x="19490" y="35159"/>
                </a:lnTo>
                <a:lnTo>
                  <a:pt x="19209" y="35056"/>
                </a:lnTo>
                <a:lnTo>
                  <a:pt x="19034" y="35056"/>
                </a:lnTo>
                <a:lnTo>
                  <a:pt x="18893" y="34952"/>
                </a:lnTo>
                <a:lnTo>
                  <a:pt x="18823" y="34848"/>
                </a:lnTo>
                <a:lnTo>
                  <a:pt x="18823" y="34745"/>
                </a:lnTo>
                <a:lnTo>
                  <a:pt x="18893" y="34641"/>
                </a:lnTo>
                <a:lnTo>
                  <a:pt x="19034" y="34537"/>
                </a:lnTo>
                <a:lnTo>
                  <a:pt x="19174" y="34433"/>
                </a:lnTo>
                <a:lnTo>
                  <a:pt x="19350" y="34382"/>
                </a:lnTo>
                <a:lnTo>
                  <a:pt x="19490" y="34278"/>
                </a:lnTo>
                <a:lnTo>
                  <a:pt x="19561" y="34174"/>
                </a:lnTo>
                <a:lnTo>
                  <a:pt x="19631" y="33967"/>
                </a:lnTo>
                <a:lnTo>
                  <a:pt x="19631" y="33863"/>
                </a:lnTo>
                <a:lnTo>
                  <a:pt x="19561" y="33863"/>
                </a:lnTo>
                <a:lnTo>
                  <a:pt x="19420" y="33759"/>
                </a:lnTo>
                <a:lnTo>
                  <a:pt x="19209" y="33656"/>
                </a:lnTo>
                <a:lnTo>
                  <a:pt x="19174" y="33552"/>
                </a:lnTo>
                <a:lnTo>
                  <a:pt x="19104" y="33344"/>
                </a:lnTo>
                <a:lnTo>
                  <a:pt x="19104" y="33189"/>
                </a:lnTo>
                <a:lnTo>
                  <a:pt x="19209" y="32878"/>
                </a:lnTo>
                <a:lnTo>
                  <a:pt x="19350" y="32463"/>
                </a:lnTo>
                <a:lnTo>
                  <a:pt x="19490" y="32255"/>
                </a:lnTo>
                <a:lnTo>
                  <a:pt x="19490" y="32048"/>
                </a:lnTo>
                <a:lnTo>
                  <a:pt x="19561" y="31892"/>
                </a:lnTo>
                <a:lnTo>
                  <a:pt x="19561" y="31685"/>
                </a:lnTo>
                <a:lnTo>
                  <a:pt x="19561" y="31477"/>
                </a:lnTo>
                <a:lnTo>
                  <a:pt x="19631" y="31374"/>
                </a:lnTo>
                <a:lnTo>
                  <a:pt x="19701" y="31166"/>
                </a:lnTo>
                <a:lnTo>
                  <a:pt x="19841" y="30855"/>
                </a:lnTo>
                <a:lnTo>
                  <a:pt x="20228" y="30492"/>
                </a:lnTo>
                <a:lnTo>
                  <a:pt x="20649" y="30388"/>
                </a:lnTo>
                <a:lnTo>
                  <a:pt x="21035" y="30596"/>
                </a:lnTo>
                <a:lnTo>
                  <a:pt x="21246" y="30700"/>
                </a:lnTo>
                <a:lnTo>
                  <a:pt x="21387" y="30596"/>
                </a:lnTo>
                <a:lnTo>
                  <a:pt x="21457" y="30596"/>
                </a:lnTo>
                <a:lnTo>
                  <a:pt x="21527" y="30492"/>
                </a:lnTo>
                <a:lnTo>
                  <a:pt x="21527" y="30285"/>
                </a:lnTo>
                <a:lnTo>
                  <a:pt x="21457" y="30181"/>
                </a:lnTo>
                <a:lnTo>
                  <a:pt x="21387" y="30077"/>
                </a:lnTo>
                <a:lnTo>
                  <a:pt x="21246" y="29974"/>
                </a:lnTo>
                <a:lnTo>
                  <a:pt x="21035" y="29870"/>
                </a:lnTo>
                <a:lnTo>
                  <a:pt x="20860" y="29870"/>
                </a:lnTo>
                <a:lnTo>
                  <a:pt x="20719" y="29766"/>
                </a:lnTo>
                <a:lnTo>
                  <a:pt x="20649" y="29662"/>
                </a:lnTo>
                <a:lnTo>
                  <a:pt x="20579" y="29559"/>
                </a:lnTo>
                <a:lnTo>
                  <a:pt x="20509" y="29455"/>
                </a:lnTo>
                <a:lnTo>
                  <a:pt x="20509" y="29455"/>
                </a:lnTo>
                <a:lnTo>
                  <a:pt x="20509" y="29403"/>
                </a:lnTo>
                <a:lnTo>
                  <a:pt x="20438" y="29403"/>
                </a:lnTo>
                <a:lnTo>
                  <a:pt x="20298" y="29455"/>
                </a:lnTo>
                <a:lnTo>
                  <a:pt x="20087" y="29662"/>
                </a:lnTo>
                <a:lnTo>
                  <a:pt x="19912" y="29974"/>
                </a:lnTo>
                <a:lnTo>
                  <a:pt x="19701" y="30181"/>
                </a:lnTo>
                <a:lnTo>
                  <a:pt x="19490" y="30388"/>
                </a:lnTo>
                <a:lnTo>
                  <a:pt x="19280" y="30492"/>
                </a:lnTo>
                <a:lnTo>
                  <a:pt x="19174" y="30596"/>
                </a:lnTo>
                <a:lnTo>
                  <a:pt x="19104" y="30700"/>
                </a:lnTo>
                <a:lnTo>
                  <a:pt x="19034" y="30855"/>
                </a:lnTo>
                <a:lnTo>
                  <a:pt x="18964" y="31063"/>
                </a:lnTo>
                <a:lnTo>
                  <a:pt x="18823" y="31270"/>
                </a:lnTo>
                <a:lnTo>
                  <a:pt x="18683" y="31581"/>
                </a:lnTo>
                <a:lnTo>
                  <a:pt x="18542" y="31789"/>
                </a:lnTo>
                <a:lnTo>
                  <a:pt x="18331" y="31944"/>
                </a:lnTo>
                <a:lnTo>
                  <a:pt x="18226" y="32152"/>
                </a:lnTo>
                <a:lnTo>
                  <a:pt x="18086" y="32359"/>
                </a:lnTo>
                <a:lnTo>
                  <a:pt x="17945" y="32566"/>
                </a:lnTo>
                <a:lnTo>
                  <a:pt x="17945" y="32878"/>
                </a:lnTo>
                <a:lnTo>
                  <a:pt x="17875" y="33189"/>
                </a:lnTo>
                <a:lnTo>
                  <a:pt x="17734" y="33448"/>
                </a:lnTo>
                <a:lnTo>
                  <a:pt x="17524" y="33759"/>
                </a:lnTo>
                <a:lnTo>
                  <a:pt x="17348" y="33863"/>
                </a:lnTo>
                <a:lnTo>
                  <a:pt x="17137" y="33863"/>
                </a:lnTo>
                <a:lnTo>
                  <a:pt x="16997" y="33967"/>
                </a:lnTo>
                <a:lnTo>
                  <a:pt x="16856" y="34070"/>
                </a:lnTo>
                <a:lnTo>
                  <a:pt x="16646" y="34174"/>
                </a:lnTo>
                <a:lnTo>
                  <a:pt x="16540" y="34382"/>
                </a:lnTo>
                <a:lnTo>
                  <a:pt x="16330" y="34537"/>
                </a:lnTo>
                <a:lnTo>
                  <a:pt x="16259" y="34848"/>
                </a:lnTo>
                <a:lnTo>
                  <a:pt x="16189" y="34952"/>
                </a:lnTo>
                <a:lnTo>
                  <a:pt x="16189" y="35159"/>
                </a:lnTo>
                <a:lnTo>
                  <a:pt x="16189" y="35263"/>
                </a:lnTo>
                <a:lnTo>
                  <a:pt x="16330" y="35263"/>
                </a:lnTo>
                <a:lnTo>
                  <a:pt x="16470" y="35367"/>
                </a:lnTo>
                <a:lnTo>
                  <a:pt x="16646" y="35471"/>
                </a:lnTo>
                <a:lnTo>
                  <a:pt x="16786" y="35471"/>
                </a:lnTo>
                <a:lnTo>
                  <a:pt x="16997" y="35574"/>
                </a:lnTo>
                <a:lnTo>
                  <a:pt x="17067" y="35678"/>
                </a:lnTo>
                <a:lnTo>
                  <a:pt x="17137" y="35834"/>
                </a:lnTo>
                <a:lnTo>
                  <a:pt x="17067" y="36145"/>
                </a:lnTo>
                <a:lnTo>
                  <a:pt x="16927" y="36352"/>
                </a:lnTo>
                <a:lnTo>
                  <a:pt x="16716" y="36560"/>
                </a:lnTo>
                <a:lnTo>
                  <a:pt x="16540" y="36767"/>
                </a:lnTo>
                <a:lnTo>
                  <a:pt x="16400" y="36767"/>
                </a:lnTo>
                <a:lnTo>
                  <a:pt x="16330" y="36974"/>
                </a:lnTo>
                <a:lnTo>
                  <a:pt x="16330" y="37026"/>
                </a:lnTo>
                <a:lnTo>
                  <a:pt x="16330" y="37337"/>
                </a:lnTo>
                <a:lnTo>
                  <a:pt x="16259" y="37545"/>
                </a:lnTo>
                <a:lnTo>
                  <a:pt x="16259" y="37752"/>
                </a:lnTo>
                <a:lnTo>
                  <a:pt x="16189" y="37856"/>
                </a:lnTo>
                <a:lnTo>
                  <a:pt x="16049" y="37960"/>
                </a:lnTo>
                <a:lnTo>
                  <a:pt x="15908" y="38063"/>
                </a:lnTo>
                <a:lnTo>
                  <a:pt x="15838" y="38063"/>
                </a:lnTo>
                <a:lnTo>
                  <a:pt x="15733" y="38167"/>
                </a:lnTo>
                <a:lnTo>
                  <a:pt x="15662" y="38167"/>
                </a:lnTo>
                <a:lnTo>
                  <a:pt x="15522" y="38167"/>
                </a:lnTo>
                <a:lnTo>
                  <a:pt x="15381" y="38323"/>
                </a:lnTo>
                <a:lnTo>
                  <a:pt x="15171" y="38426"/>
                </a:lnTo>
                <a:lnTo>
                  <a:pt x="14714" y="39049"/>
                </a:lnTo>
                <a:lnTo>
                  <a:pt x="14293" y="39464"/>
                </a:lnTo>
                <a:lnTo>
                  <a:pt x="13906" y="39723"/>
                </a:lnTo>
                <a:lnTo>
                  <a:pt x="13766" y="39723"/>
                </a:lnTo>
                <a:lnTo>
                  <a:pt x="13696" y="39827"/>
                </a:lnTo>
                <a:lnTo>
                  <a:pt x="13625" y="40034"/>
                </a:lnTo>
                <a:lnTo>
                  <a:pt x="13625" y="40242"/>
                </a:lnTo>
                <a:lnTo>
                  <a:pt x="13555" y="40449"/>
                </a:lnTo>
                <a:lnTo>
                  <a:pt x="13485" y="40553"/>
                </a:lnTo>
                <a:lnTo>
                  <a:pt x="13415" y="40656"/>
                </a:lnTo>
                <a:lnTo>
                  <a:pt x="13099" y="40812"/>
                </a:lnTo>
                <a:lnTo>
                  <a:pt x="12537" y="41123"/>
                </a:lnTo>
                <a:lnTo>
                  <a:pt x="12010" y="41642"/>
                </a:lnTo>
                <a:lnTo>
                  <a:pt x="11518" y="42005"/>
                </a:lnTo>
                <a:lnTo>
                  <a:pt x="11273" y="42420"/>
                </a:lnTo>
                <a:lnTo>
                  <a:pt x="11202" y="42627"/>
                </a:lnTo>
                <a:lnTo>
                  <a:pt x="11202" y="42834"/>
                </a:lnTo>
                <a:lnTo>
                  <a:pt x="11132" y="43042"/>
                </a:lnTo>
                <a:lnTo>
                  <a:pt x="11062" y="43146"/>
                </a:lnTo>
                <a:lnTo>
                  <a:pt x="10992" y="43301"/>
                </a:lnTo>
                <a:lnTo>
                  <a:pt x="10781" y="43405"/>
                </a:lnTo>
                <a:lnTo>
                  <a:pt x="10535" y="43509"/>
                </a:lnTo>
                <a:lnTo>
                  <a:pt x="10254" y="43612"/>
                </a:lnTo>
                <a:lnTo>
                  <a:pt x="9973" y="43716"/>
                </a:lnTo>
                <a:lnTo>
                  <a:pt x="9833" y="43923"/>
                </a:lnTo>
                <a:lnTo>
                  <a:pt x="9727" y="44027"/>
                </a:lnTo>
                <a:lnTo>
                  <a:pt x="9587" y="44131"/>
                </a:lnTo>
                <a:lnTo>
                  <a:pt x="9517" y="44131"/>
                </a:lnTo>
                <a:lnTo>
                  <a:pt x="9376" y="44131"/>
                </a:lnTo>
                <a:lnTo>
                  <a:pt x="9165" y="44027"/>
                </a:lnTo>
                <a:lnTo>
                  <a:pt x="8990" y="44027"/>
                </a:lnTo>
                <a:lnTo>
                  <a:pt x="8779" y="44131"/>
                </a:lnTo>
                <a:lnTo>
                  <a:pt x="8639" y="44235"/>
                </a:lnTo>
                <a:lnTo>
                  <a:pt x="8498" y="44442"/>
                </a:lnTo>
                <a:lnTo>
                  <a:pt x="8358" y="44494"/>
                </a:lnTo>
                <a:lnTo>
                  <a:pt x="8217" y="44701"/>
                </a:lnTo>
                <a:lnTo>
                  <a:pt x="8112" y="44805"/>
                </a:lnTo>
                <a:lnTo>
                  <a:pt x="7901" y="44805"/>
                </a:lnTo>
                <a:lnTo>
                  <a:pt x="7761" y="44805"/>
                </a:lnTo>
                <a:lnTo>
                  <a:pt x="7690" y="44701"/>
                </a:lnTo>
                <a:lnTo>
                  <a:pt x="7550" y="44494"/>
                </a:lnTo>
                <a:lnTo>
                  <a:pt x="7410" y="44442"/>
                </a:lnTo>
                <a:lnTo>
                  <a:pt x="7339" y="44442"/>
                </a:lnTo>
                <a:lnTo>
                  <a:pt x="7304" y="44494"/>
                </a:lnTo>
                <a:lnTo>
                  <a:pt x="7234" y="44701"/>
                </a:lnTo>
                <a:lnTo>
                  <a:pt x="7093" y="45116"/>
                </a:lnTo>
                <a:lnTo>
                  <a:pt x="6742" y="45427"/>
                </a:lnTo>
                <a:lnTo>
                  <a:pt x="6426" y="45687"/>
                </a:lnTo>
                <a:lnTo>
                  <a:pt x="6005" y="45894"/>
                </a:lnTo>
                <a:lnTo>
                  <a:pt x="5794" y="45894"/>
                </a:lnTo>
                <a:lnTo>
                  <a:pt x="5864" y="45635"/>
                </a:lnTo>
                <a:lnTo>
                  <a:pt x="6075" y="45116"/>
                </a:lnTo>
                <a:lnTo>
                  <a:pt x="6426" y="44598"/>
                </a:lnTo>
                <a:lnTo>
                  <a:pt x="6672" y="44027"/>
                </a:lnTo>
                <a:lnTo>
                  <a:pt x="6883" y="43716"/>
                </a:lnTo>
                <a:lnTo>
                  <a:pt x="7234" y="43612"/>
                </a:lnTo>
                <a:lnTo>
                  <a:pt x="7620" y="43612"/>
                </a:lnTo>
                <a:lnTo>
                  <a:pt x="8042" y="43716"/>
                </a:lnTo>
                <a:lnTo>
                  <a:pt x="8358" y="43820"/>
                </a:lnTo>
                <a:lnTo>
                  <a:pt x="8498" y="43716"/>
                </a:lnTo>
                <a:lnTo>
                  <a:pt x="8709" y="43301"/>
                </a:lnTo>
                <a:lnTo>
                  <a:pt x="9095" y="42834"/>
                </a:lnTo>
                <a:lnTo>
                  <a:pt x="9587" y="42108"/>
                </a:lnTo>
                <a:lnTo>
                  <a:pt x="10043" y="41642"/>
                </a:lnTo>
                <a:lnTo>
                  <a:pt x="10535" y="41434"/>
                </a:lnTo>
                <a:lnTo>
                  <a:pt x="10992" y="41019"/>
                </a:lnTo>
                <a:lnTo>
                  <a:pt x="11343" y="40449"/>
                </a:lnTo>
                <a:lnTo>
                  <a:pt x="11659" y="39827"/>
                </a:lnTo>
                <a:lnTo>
                  <a:pt x="11940" y="39515"/>
                </a:lnTo>
                <a:lnTo>
                  <a:pt x="12151" y="39256"/>
                </a:lnTo>
                <a:lnTo>
                  <a:pt x="12151" y="38841"/>
                </a:lnTo>
                <a:lnTo>
                  <a:pt x="12080" y="38167"/>
                </a:lnTo>
                <a:lnTo>
                  <a:pt x="12151" y="37441"/>
                </a:lnTo>
                <a:lnTo>
                  <a:pt x="12396" y="36767"/>
                </a:lnTo>
                <a:lnTo>
                  <a:pt x="12467" y="36560"/>
                </a:lnTo>
                <a:lnTo>
                  <a:pt x="12607" y="36352"/>
                </a:lnTo>
                <a:lnTo>
                  <a:pt x="12748" y="36145"/>
                </a:lnTo>
                <a:lnTo>
                  <a:pt x="12818" y="35937"/>
                </a:lnTo>
                <a:lnTo>
                  <a:pt x="12818" y="35834"/>
                </a:lnTo>
                <a:lnTo>
                  <a:pt x="12818" y="35730"/>
                </a:lnTo>
                <a:lnTo>
                  <a:pt x="12818" y="35730"/>
                </a:lnTo>
                <a:lnTo>
                  <a:pt x="12677" y="35730"/>
                </a:lnTo>
                <a:lnTo>
                  <a:pt x="12537" y="35834"/>
                </a:lnTo>
                <a:lnTo>
                  <a:pt x="12361" y="35937"/>
                </a:lnTo>
                <a:lnTo>
                  <a:pt x="11799" y="36248"/>
                </a:lnTo>
                <a:lnTo>
                  <a:pt x="11413" y="36248"/>
                </a:lnTo>
                <a:lnTo>
                  <a:pt x="11202" y="36041"/>
                </a:lnTo>
                <a:lnTo>
                  <a:pt x="11062" y="35730"/>
                </a:lnTo>
                <a:lnTo>
                  <a:pt x="11062" y="35574"/>
                </a:lnTo>
                <a:lnTo>
                  <a:pt x="10992" y="35574"/>
                </a:lnTo>
                <a:lnTo>
                  <a:pt x="10921" y="35574"/>
                </a:lnTo>
                <a:lnTo>
                  <a:pt x="10781" y="35730"/>
                </a:lnTo>
                <a:lnTo>
                  <a:pt x="10711" y="35834"/>
                </a:lnTo>
                <a:lnTo>
                  <a:pt x="10676" y="36145"/>
                </a:lnTo>
                <a:lnTo>
                  <a:pt x="10605" y="36352"/>
                </a:lnTo>
                <a:lnTo>
                  <a:pt x="10605" y="36663"/>
                </a:lnTo>
                <a:lnTo>
                  <a:pt x="10605" y="36871"/>
                </a:lnTo>
                <a:lnTo>
                  <a:pt x="10535" y="37026"/>
                </a:lnTo>
                <a:lnTo>
                  <a:pt x="10465" y="37026"/>
                </a:lnTo>
                <a:lnTo>
                  <a:pt x="10395" y="37026"/>
                </a:lnTo>
                <a:lnTo>
                  <a:pt x="10254" y="36871"/>
                </a:lnTo>
                <a:lnTo>
                  <a:pt x="10043" y="36663"/>
                </a:lnTo>
                <a:lnTo>
                  <a:pt x="9833" y="36248"/>
                </a:lnTo>
                <a:lnTo>
                  <a:pt x="9376" y="35730"/>
                </a:lnTo>
                <a:lnTo>
                  <a:pt x="8849" y="35678"/>
                </a:lnTo>
                <a:lnTo>
                  <a:pt x="8428" y="35730"/>
                </a:lnTo>
                <a:lnTo>
                  <a:pt x="8217" y="36041"/>
                </a:lnTo>
                <a:lnTo>
                  <a:pt x="8042" y="36352"/>
                </a:lnTo>
                <a:lnTo>
                  <a:pt x="7690" y="36560"/>
                </a:lnTo>
                <a:lnTo>
                  <a:pt x="7339" y="36560"/>
                </a:lnTo>
                <a:lnTo>
                  <a:pt x="7023" y="36560"/>
                </a:lnTo>
                <a:lnTo>
                  <a:pt x="6953" y="36352"/>
                </a:lnTo>
                <a:lnTo>
                  <a:pt x="6953" y="35834"/>
                </a:lnTo>
                <a:lnTo>
                  <a:pt x="6883" y="35367"/>
                </a:lnTo>
                <a:lnTo>
                  <a:pt x="6883" y="34952"/>
                </a:lnTo>
                <a:lnTo>
                  <a:pt x="7023" y="34537"/>
                </a:lnTo>
                <a:lnTo>
                  <a:pt x="7164" y="34174"/>
                </a:lnTo>
                <a:lnTo>
                  <a:pt x="7023" y="33656"/>
                </a:lnTo>
                <a:lnTo>
                  <a:pt x="6812" y="33085"/>
                </a:lnTo>
                <a:lnTo>
                  <a:pt x="6532" y="32566"/>
                </a:lnTo>
                <a:lnTo>
                  <a:pt x="6461" y="32566"/>
                </a:lnTo>
                <a:lnTo>
                  <a:pt x="6426" y="32566"/>
                </a:lnTo>
                <a:lnTo>
                  <a:pt x="6426" y="32566"/>
                </a:lnTo>
                <a:lnTo>
                  <a:pt x="6356" y="32774"/>
                </a:lnTo>
                <a:lnTo>
                  <a:pt x="6356" y="32878"/>
                </a:lnTo>
                <a:lnTo>
                  <a:pt x="6286" y="33085"/>
                </a:lnTo>
                <a:lnTo>
                  <a:pt x="6215" y="33189"/>
                </a:lnTo>
                <a:lnTo>
                  <a:pt x="6145" y="33241"/>
                </a:lnTo>
                <a:lnTo>
                  <a:pt x="5935" y="33344"/>
                </a:lnTo>
                <a:lnTo>
                  <a:pt x="5583" y="33448"/>
                </a:lnTo>
                <a:lnTo>
                  <a:pt x="5197" y="33656"/>
                </a:lnTo>
                <a:lnTo>
                  <a:pt x="4846" y="33863"/>
                </a:lnTo>
                <a:lnTo>
                  <a:pt x="4600" y="33656"/>
                </a:lnTo>
                <a:lnTo>
                  <a:pt x="4249" y="33189"/>
                </a:lnTo>
                <a:lnTo>
                  <a:pt x="3898" y="32463"/>
                </a:lnTo>
                <a:lnTo>
                  <a:pt x="3511" y="31892"/>
                </a:lnTo>
                <a:lnTo>
                  <a:pt x="3090" y="31581"/>
                </a:lnTo>
                <a:lnTo>
                  <a:pt x="2985" y="31477"/>
                </a:lnTo>
                <a:lnTo>
                  <a:pt x="3055" y="31063"/>
                </a:lnTo>
                <a:lnTo>
                  <a:pt x="3230" y="30700"/>
                </a:lnTo>
                <a:lnTo>
                  <a:pt x="3301" y="30285"/>
                </a:lnTo>
                <a:lnTo>
                  <a:pt x="3160" y="29974"/>
                </a:lnTo>
                <a:lnTo>
                  <a:pt x="3055" y="29766"/>
                </a:lnTo>
                <a:lnTo>
                  <a:pt x="2914" y="29766"/>
                </a:lnTo>
                <a:lnTo>
                  <a:pt x="2844" y="29766"/>
                </a:lnTo>
                <a:lnTo>
                  <a:pt x="2774" y="29662"/>
                </a:lnTo>
                <a:lnTo>
                  <a:pt x="2704" y="29662"/>
                </a:lnTo>
                <a:lnTo>
                  <a:pt x="2633" y="29662"/>
                </a:lnTo>
                <a:lnTo>
                  <a:pt x="2563" y="29662"/>
                </a:lnTo>
                <a:lnTo>
                  <a:pt x="2493" y="29559"/>
                </a:lnTo>
                <a:lnTo>
                  <a:pt x="2352" y="29455"/>
                </a:lnTo>
                <a:lnTo>
                  <a:pt x="2212" y="29196"/>
                </a:lnTo>
                <a:lnTo>
                  <a:pt x="2107" y="28885"/>
                </a:lnTo>
                <a:lnTo>
                  <a:pt x="1966" y="28573"/>
                </a:lnTo>
                <a:lnTo>
                  <a:pt x="1896" y="28366"/>
                </a:lnTo>
                <a:lnTo>
                  <a:pt x="1896" y="28262"/>
                </a:lnTo>
                <a:lnTo>
                  <a:pt x="1896" y="28210"/>
                </a:lnTo>
                <a:lnTo>
                  <a:pt x="1966" y="28210"/>
                </a:lnTo>
                <a:lnTo>
                  <a:pt x="2036" y="28210"/>
                </a:lnTo>
                <a:lnTo>
                  <a:pt x="2107" y="28107"/>
                </a:lnTo>
                <a:lnTo>
                  <a:pt x="2177" y="28107"/>
                </a:lnTo>
                <a:lnTo>
                  <a:pt x="2282" y="28107"/>
                </a:lnTo>
                <a:lnTo>
                  <a:pt x="2423" y="28003"/>
                </a:lnTo>
                <a:lnTo>
                  <a:pt x="2493" y="27796"/>
                </a:lnTo>
                <a:lnTo>
                  <a:pt x="2563" y="27588"/>
                </a:lnTo>
                <a:lnTo>
                  <a:pt x="2633" y="27381"/>
                </a:lnTo>
                <a:lnTo>
                  <a:pt x="2914" y="26707"/>
                </a:lnTo>
                <a:lnTo>
                  <a:pt x="3160" y="26499"/>
                </a:lnTo>
                <a:lnTo>
                  <a:pt x="3511" y="26395"/>
                </a:lnTo>
                <a:lnTo>
                  <a:pt x="3792" y="26292"/>
                </a:lnTo>
                <a:lnTo>
                  <a:pt x="3863" y="26084"/>
                </a:lnTo>
                <a:lnTo>
                  <a:pt x="3863" y="25669"/>
                </a:lnTo>
                <a:lnTo>
                  <a:pt x="3863" y="25203"/>
                </a:lnTo>
                <a:lnTo>
                  <a:pt x="3863" y="24684"/>
                </a:lnTo>
                <a:lnTo>
                  <a:pt x="4038" y="24425"/>
                </a:lnTo>
                <a:lnTo>
                  <a:pt x="4319" y="24321"/>
                </a:lnTo>
                <a:lnTo>
                  <a:pt x="4741" y="24477"/>
                </a:lnTo>
                <a:lnTo>
                  <a:pt x="5127" y="24788"/>
                </a:lnTo>
                <a:lnTo>
                  <a:pt x="5478" y="25099"/>
                </a:lnTo>
                <a:lnTo>
                  <a:pt x="5794" y="24891"/>
                </a:lnTo>
                <a:lnTo>
                  <a:pt x="5935" y="24684"/>
                </a:lnTo>
                <a:lnTo>
                  <a:pt x="6075" y="24425"/>
                </a:lnTo>
                <a:lnTo>
                  <a:pt x="6145" y="24217"/>
                </a:lnTo>
                <a:lnTo>
                  <a:pt x="6215" y="24010"/>
                </a:lnTo>
                <a:lnTo>
                  <a:pt x="6215" y="23802"/>
                </a:lnTo>
                <a:lnTo>
                  <a:pt x="6286" y="23595"/>
                </a:lnTo>
                <a:lnTo>
                  <a:pt x="6356" y="23491"/>
                </a:lnTo>
                <a:lnTo>
                  <a:pt x="6426" y="23491"/>
                </a:lnTo>
                <a:lnTo>
                  <a:pt x="6812" y="23595"/>
                </a:lnTo>
                <a:lnTo>
                  <a:pt x="7304" y="23595"/>
                </a:lnTo>
                <a:lnTo>
                  <a:pt x="7901" y="23284"/>
                </a:lnTo>
                <a:lnTo>
                  <a:pt x="8147" y="22817"/>
                </a:lnTo>
                <a:lnTo>
                  <a:pt x="8147" y="22091"/>
                </a:lnTo>
                <a:lnTo>
                  <a:pt x="7971" y="21521"/>
                </a:lnTo>
                <a:lnTo>
                  <a:pt x="7761" y="21002"/>
                </a:lnTo>
                <a:lnTo>
                  <a:pt x="7690" y="20898"/>
                </a:lnTo>
                <a:lnTo>
                  <a:pt x="7690" y="20795"/>
                </a:lnTo>
                <a:lnTo>
                  <a:pt x="7761" y="20691"/>
                </a:lnTo>
                <a:lnTo>
                  <a:pt x="7901" y="20639"/>
                </a:lnTo>
                <a:lnTo>
                  <a:pt x="7971" y="20535"/>
                </a:lnTo>
                <a:lnTo>
                  <a:pt x="8112" y="20535"/>
                </a:lnTo>
                <a:lnTo>
                  <a:pt x="8147" y="20432"/>
                </a:lnTo>
                <a:lnTo>
                  <a:pt x="8217" y="20328"/>
                </a:lnTo>
                <a:lnTo>
                  <a:pt x="8217" y="20121"/>
                </a:lnTo>
                <a:lnTo>
                  <a:pt x="8217" y="20017"/>
                </a:lnTo>
                <a:lnTo>
                  <a:pt x="8112" y="19809"/>
                </a:lnTo>
                <a:lnTo>
                  <a:pt x="7690" y="19498"/>
                </a:lnTo>
                <a:lnTo>
                  <a:pt x="7164" y="19706"/>
                </a:lnTo>
                <a:lnTo>
                  <a:pt x="6672" y="20017"/>
                </a:lnTo>
                <a:lnTo>
                  <a:pt x="6286" y="20535"/>
                </a:lnTo>
                <a:lnTo>
                  <a:pt x="6005" y="20898"/>
                </a:lnTo>
                <a:lnTo>
                  <a:pt x="5864" y="21002"/>
                </a:lnTo>
                <a:lnTo>
                  <a:pt x="5724" y="21106"/>
                </a:lnTo>
                <a:lnTo>
                  <a:pt x="5548" y="21002"/>
                </a:lnTo>
                <a:lnTo>
                  <a:pt x="5408" y="20898"/>
                </a:lnTo>
                <a:lnTo>
                  <a:pt x="5267" y="20795"/>
                </a:lnTo>
                <a:lnTo>
                  <a:pt x="5057" y="20691"/>
                </a:lnTo>
                <a:lnTo>
                  <a:pt x="4916" y="20691"/>
                </a:lnTo>
                <a:lnTo>
                  <a:pt x="4600" y="20691"/>
                </a:lnTo>
                <a:lnTo>
                  <a:pt x="4038" y="20795"/>
                </a:lnTo>
                <a:lnTo>
                  <a:pt x="3441" y="20898"/>
                </a:lnTo>
                <a:lnTo>
                  <a:pt x="2914" y="20898"/>
                </a:lnTo>
                <a:lnTo>
                  <a:pt x="2423" y="20691"/>
                </a:lnTo>
                <a:lnTo>
                  <a:pt x="2177" y="20535"/>
                </a:lnTo>
                <a:lnTo>
                  <a:pt x="2036" y="20224"/>
                </a:lnTo>
                <a:lnTo>
                  <a:pt x="1896" y="20017"/>
                </a:lnTo>
                <a:lnTo>
                  <a:pt x="1826" y="19809"/>
                </a:lnTo>
                <a:lnTo>
                  <a:pt x="1755" y="19602"/>
                </a:lnTo>
                <a:lnTo>
                  <a:pt x="1685" y="19498"/>
                </a:lnTo>
                <a:lnTo>
                  <a:pt x="1474" y="19446"/>
                </a:lnTo>
                <a:lnTo>
                  <a:pt x="1404" y="19343"/>
                </a:lnTo>
                <a:lnTo>
                  <a:pt x="1404" y="19239"/>
                </a:lnTo>
                <a:lnTo>
                  <a:pt x="1474" y="19135"/>
                </a:lnTo>
                <a:lnTo>
                  <a:pt x="1545" y="19135"/>
                </a:lnTo>
                <a:lnTo>
                  <a:pt x="1615" y="18928"/>
                </a:lnTo>
                <a:lnTo>
                  <a:pt x="1755" y="18824"/>
                </a:lnTo>
                <a:lnTo>
                  <a:pt x="1826" y="18824"/>
                </a:lnTo>
                <a:lnTo>
                  <a:pt x="1896" y="18720"/>
                </a:lnTo>
                <a:lnTo>
                  <a:pt x="1826" y="18617"/>
                </a:lnTo>
                <a:lnTo>
                  <a:pt x="1685" y="18513"/>
                </a:lnTo>
                <a:lnTo>
                  <a:pt x="1334" y="18409"/>
                </a:lnTo>
                <a:lnTo>
                  <a:pt x="877" y="18305"/>
                </a:lnTo>
                <a:lnTo>
                  <a:pt x="421" y="18150"/>
                </a:lnTo>
                <a:lnTo>
                  <a:pt x="70" y="17839"/>
                </a:lnTo>
                <a:lnTo>
                  <a:pt x="0" y="17528"/>
                </a:lnTo>
                <a:lnTo>
                  <a:pt x="280" y="17216"/>
                </a:lnTo>
                <a:lnTo>
                  <a:pt x="667" y="16853"/>
                </a:lnTo>
                <a:lnTo>
                  <a:pt x="1158" y="16542"/>
                </a:lnTo>
                <a:lnTo>
                  <a:pt x="1615" y="16231"/>
                </a:lnTo>
                <a:lnTo>
                  <a:pt x="1826" y="16024"/>
                </a:lnTo>
                <a:lnTo>
                  <a:pt x="1966" y="16024"/>
                </a:lnTo>
                <a:lnTo>
                  <a:pt x="2177" y="16024"/>
                </a:lnTo>
                <a:lnTo>
                  <a:pt x="2282" y="16127"/>
                </a:lnTo>
                <a:lnTo>
                  <a:pt x="2423" y="16231"/>
                </a:lnTo>
                <a:lnTo>
                  <a:pt x="2493" y="16231"/>
                </a:lnTo>
                <a:lnTo>
                  <a:pt x="2563" y="16231"/>
                </a:lnTo>
                <a:lnTo>
                  <a:pt x="2633" y="16024"/>
                </a:lnTo>
                <a:lnTo>
                  <a:pt x="2633" y="15920"/>
                </a:lnTo>
                <a:lnTo>
                  <a:pt x="2633" y="15713"/>
                </a:lnTo>
                <a:lnTo>
                  <a:pt x="2633" y="15713"/>
                </a:lnTo>
                <a:lnTo>
                  <a:pt x="2633" y="15661"/>
                </a:lnTo>
                <a:lnTo>
                  <a:pt x="2704" y="15557"/>
                </a:lnTo>
                <a:lnTo>
                  <a:pt x="2704" y="15557"/>
                </a:lnTo>
                <a:lnTo>
                  <a:pt x="2774" y="15453"/>
                </a:lnTo>
                <a:lnTo>
                  <a:pt x="2914" y="15350"/>
                </a:lnTo>
                <a:lnTo>
                  <a:pt x="3055" y="15246"/>
                </a:lnTo>
                <a:lnTo>
                  <a:pt x="3301" y="15038"/>
                </a:lnTo>
                <a:lnTo>
                  <a:pt x="3898" y="14624"/>
                </a:lnTo>
                <a:lnTo>
                  <a:pt x="4389" y="14520"/>
                </a:lnTo>
                <a:lnTo>
                  <a:pt x="4670" y="14624"/>
                </a:lnTo>
                <a:lnTo>
                  <a:pt x="4776" y="14935"/>
                </a:lnTo>
                <a:lnTo>
                  <a:pt x="4741" y="15038"/>
                </a:lnTo>
                <a:lnTo>
                  <a:pt x="4741" y="15246"/>
                </a:lnTo>
                <a:lnTo>
                  <a:pt x="4670" y="15453"/>
                </a:lnTo>
                <a:lnTo>
                  <a:pt x="4600" y="15661"/>
                </a:lnTo>
                <a:lnTo>
                  <a:pt x="4600" y="15713"/>
                </a:lnTo>
                <a:lnTo>
                  <a:pt x="4600" y="15920"/>
                </a:lnTo>
                <a:lnTo>
                  <a:pt x="4600" y="16024"/>
                </a:lnTo>
                <a:lnTo>
                  <a:pt x="4670" y="16127"/>
                </a:lnTo>
                <a:lnTo>
                  <a:pt x="4776" y="16127"/>
                </a:lnTo>
                <a:lnTo>
                  <a:pt x="5127" y="16024"/>
                </a:lnTo>
                <a:lnTo>
                  <a:pt x="5583" y="15920"/>
                </a:lnTo>
                <a:lnTo>
                  <a:pt x="6005" y="16024"/>
                </a:lnTo>
                <a:lnTo>
                  <a:pt x="6286" y="16231"/>
                </a:lnTo>
                <a:lnTo>
                  <a:pt x="6426" y="16335"/>
                </a:lnTo>
                <a:lnTo>
                  <a:pt x="6532" y="16439"/>
                </a:lnTo>
                <a:lnTo>
                  <a:pt x="6742" y="16335"/>
                </a:lnTo>
                <a:lnTo>
                  <a:pt x="7023" y="16024"/>
                </a:lnTo>
                <a:lnTo>
                  <a:pt x="7304" y="15713"/>
                </a:lnTo>
                <a:lnTo>
                  <a:pt x="7620" y="15557"/>
                </a:lnTo>
                <a:lnTo>
                  <a:pt x="8042" y="15453"/>
                </a:lnTo>
                <a:lnTo>
                  <a:pt x="8428" y="15453"/>
                </a:lnTo>
                <a:lnTo>
                  <a:pt x="8639" y="15453"/>
                </a:lnTo>
                <a:lnTo>
                  <a:pt x="8709" y="15246"/>
                </a:lnTo>
                <a:lnTo>
                  <a:pt x="8498" y="14935"/>
                </a:lnTo>
                <a:lnTo>
                  <a:pt x="8147" y="14935"/>
                </a:lnTo>
                <a:lnTo>
                  <a:pt x="7831" y="14935"/>
                </a:lnTo>
                <a:lnTo>
                  <a:pt x="7410" y="14831"/>
                </a:lnTo>
                <a:lnTo>
                  <a:pt x="7304" y="14624"/>
                </a:lnTo>
                <a:lnTo>
                  <a:pt x="7304" y="14520"/>
                </a:lnTo>
                <a:lnTo>
                  <a:pt x="7234" y="14364"/>
                </a:lnTo>
                <a:lnTo>
                  <a:pt x="7304" y="14053"/>
                </a:lnTo>
                <a:lnTo>
                  <a:pt x="7304" y="13846"/>
                </a:lnTo>
                <a:lnTo>
                  <a:pt x="7304" y="13638"/>
                </a:lnTo>
                <a:lnTo>
                  <a:pt x="7234" y="13535"/>
                </a:lnTo>
                <a:lnTo>
                  <a:pt x="7164" y="13327"/>
                </a:lnTo>
                <a:lnTo>
                  <a:pt x="7023" y="13327"/>
                </a:lnTo>
                <a:lnTo>
                  <a:pt x="6602" y="13223"/>
                </a:lnTo>
                <a:lnTo>
                  <a:pt x="6145" y="13327"/>
                </a:lnTo>
                <a:lnTo>
                  <a:pt x="5654" y="13431"/>
                </a:lnTo>
                <a:lnTo>
                  <a:pt x="5267" y="13431"/>
                </a:lnTo>
                <a:lnTo>
                  <a:pt x="5057" y="13223"/>
                </a:lnTo>
                <a:lnTo>
                  <a:pt x="4916" y="12757"/>
                </a:lnTo>
                <a:lnTo>
                  <a:pt x="4600" y="12031"/>
                </a:lnTo>
                <a:lnTo>
                  <a:pt x="4179" y="11253"/>
                </a:lnTo>
                <a:lnTo>
                  <a:pt x="3722" y="10682"/>
                </a:lnTo>
                <a:lnTo>
                  <a:pt x="3090" y="10164"/>
                </a:lnTo>
                <a:lnTo>
                  <a:pt x="2212" y="9749"/>
                </a:lnTo>
                <a:lnTo>
                  <a:pt x="1826" y="9386"/>
                </a:lnTo>
                <a:lnTo>
                  <a:pt x="1826" y="8971"/>
                </a:lnTo>
                <a:lnTo>
                  <a:pt x="1826" y="8764"/>
                </a:lnTo>
                <a:lnTo>
                  <a:pt x="1896" y="8556"/>
                </a:lnTo>
                <a:lnTo>
                  <a:pt x="1896" y="8452"/>
                </a:lnTo>
                <a:lnTo>
                  <a:pt x="1896" y="8245"/>
                </a:lnTo>
                <a:lnTo>
                  <a:pt x="1896" y="8089"/>
                </a:lnTo>
                <a:lnTo>
                  <a:pt x="1966" y="7986"/>
                </a:lnTo>
                <a:lnTo>
                  <a:pt x="2036" y="7882"/>
                </a:lnTo>
                <a:lnTo>
                  <a:pt x="2107" y="7882"/>
                </a:lnTo>
                <a:lnTo>
                  <a:pt x="2493" y="7882"/>
                </a:lnTo>
                <a:lnTo>
                  <a:pt x="3090" y="7882"/>
                </a:lnTo>
                <a:lnTo>
                  <a:pt x="3863" y="7778"/>
                </a:lnTo>
                <a:lnTo>
                  <a:pt x="4600" y="7467"/>
                </a:lnTo>
                <a:lnTo>
                  <a:pt x="5127" y="6949"/>
                </a:lnTo>
                <a:lnTo>
                  <a:pt x="5408" y="6378"/>
                </a:lnTo>
                <a:lnTo>
                  <a:pt x="5548" y="5963"/>
                </a:lnTo>
                <a:lnTo>
                  <a:pt x="5548" y="5652"/>
                </a:lnTo>
                <a:lnTo>
                  <a:pt x="5548" y="5393"/>
                </a:lnTo>
                <a:lnTo>
                  <a:pt x="5583" y="5185"/>
                </a:lnTo>
                <a:lnTo>
                  <a:pt x="5794" y="4770"/>
                </a:lnTo>
                <a:lnTo>
                  <a:pt x="6145" y="4407"/>
                </a:lnTo>
                <a:lnTo>
                  <a:pt x="6461" y="3889"/>
                </a:lnTo>
                <a:lnTo>
                  <a:pt x="6742" y="3578"/>
                </a:lnTo>
                <a:lnTo>
                  <a:pt x="7023" y="3370"/>
                </a:lnTo>
                <a:lnTo>
                  <a:pt x="7304" y="3474"/>
                </a:lnTo>
                <a:lnTo>
                  <a:pt x="7831" y="3474"/>
                </a:lnTo>
                <a:lnTo>
                  <a:pt x="8287" y="3267"/>
                </a:lnTo>
                <a:lnTo>
                  <a:pt x="8709" y="3007"/>
                </a:lnTo>
                <a:lnTo>
                  <a:pt x="8849" y="2800"/>
                </a:lnTo>
                <a:lnTo>
                  <a:pt x="8920" y="2800"/>
                </a:lnTo>
                <a:lnTo>
                  <a:pt x="9025" y="2904"/>
                </a:lnTo>
                <a:lnTo>
                  <a:pt x="9095" y="3007"/>
                </a:lnTo>
                <a:lnTo>
                  <a:pt x="9165" y="3111"/>
                </a:lnTo>
                <a:lnTo>
                  <a:pt x="9236" y="3163"/>
                </a:lnTo>
                <a:lnTo>
                  <a:pt x="9376" y="3267"/>
                </a:lnTo>
                <a:lnTo>
                  <a:pt x="9446" y="3267"/>
                </a:lnTo>
                <a:lnTo>
                  <a:pt x="9587" y="3111"/>
                </a:lnTo>
                <a:lnTo>
                  <a:pt x="9657" y="3007"/>
                </a:lnTo>
                <a:lnTo>
                  <a:pt x="9727" y="2800"/>
                </a:lnTo>
                <a:lnTo>
                  <a:pt x="9657" y="2696"/>
                </a:lnTo>
                <a:lnTo>
                  <a:pt x="9587" y="2592"/>
                </a:lnTo>
                <a:lnTo>
                  <a:pt x="9517" y="2489"/>
                </a:lnTo>
                <a:lnTo>
                  <a:pt x="9446" y="2385"/>
                </a:lnTo>
                <a:lnTo>
                  <a:pt x="9376" y="2281"/>
                </a:lnTo>
                <a:lnTo>
                  <a:pt x="9306" y="2178"/>
                </a:lnTo>
                <a:lnTo>
                  <a:pt x="9376" y="1918"/>
                </a:lnTo>
                <a:lnTo>
                  <a:pt x="9657" y="1815"/>
                </a:lnTo>
                <a:lnTo>
                  <a:pt x="10043" y="1711"/>
                </a:lnTo>
                <a:lnTo>
                  <a:pt x="10395" y="1711"/>
                </a:lnTo>
                <a:lnTo>
                  <a:pt x="10851" y="1711"/>
                </a:lnTo>
                <a:lnTo>
                  <a:pt x="11343" y="1711"/>
                </a:lnTo>
                <a:lnTo>
                  <a:pt x="11799" y="1503"/>
                </a:lnTo>
                <a:lnTo>
                  <a:pt x="12291" y="1089"/>
                </a:lnTo>
                <a:lnTo>
                  <a:pt x="12818" y="518"/>
                </a:lnTo>
                <a:lnTo>
                  <a:pt x="13239" y="103"/>
                </a:lnTo>
                <a:lnTo>
                  <a:pt x="134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35"/>
          <p:cNvSpPr txBox="1"/>
          <p:nvPr/>
        </p:nvSpPr>
        <p:spPr>
          <a:xfrm>
            <a:off x="1596075" y="3951064"/>
            <a:ext cx="11997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NORTH </a:t>
            </a:r>
            <a:r>
              <a:rPr lang="en-GB" sz="1100" b="1">
                <a:solidFill>
                  <a:srgbClr val="566579"/>
                </a:solidFill>
              </a:rPr>
              <a:t>AMERICA</a:t>
            </a:r>
            <a:endParaRPr sz="1100" b="1">
              <a:solidFill>
                <a:srgbClr val="566579"/>
              </a:solidFill>
            </a:endParaRPr>
          </a:p>
        </p:txBody>
      </p:sp>
      <p:sp>
        <p:nvSpPr>
          <p:cNvPr id="328" name="Google Shape;328;p35"/>
          <p:cNvSpPr txBox="1"/>
          <p:nvPr/>
        </p:nvSpPr>
        <p:spPr>
          <a:xfrm>
            <a:off x="3542275" y="1371994"/>
            <a:ext cx="17985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INDIA</a:t>
            </a:r>
            <a:endParaRPr sz="1100">
              <a:solidFill>
                <a:srgbClr val="566579"/>
              </a:solidFill>
            </a:endParaRPr>
          </a:p>
        </p:txBody>
      </p:sp>
      <p:sp>
        <p:nvSpPr>
          <p:cNvPr id="329" name="Google Shape;329;p35"/>
          <p:cNvSpPr txBox="1"/>
          <p:nvPr/>
        </p:nvSpPr>
        <p:spPr>
          <a:xfrm>
            <a:off x="3564175" y="16226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330" name="Google Shape;330;p35"/>
          <p:cNvSpPr txBox="1"/>
          <p:nvPr/>
        </p:nvSpPr>
        <p:spPr>
          <a:xfrm>
            <a:off x="5799875" y="3154669"/>
            <a:ext cx="1798500" cy="26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solidFill>
                  <a:srgbClr val="566579"/>
                </a:solidFill>
              </a:rPr>
              <a:t>AUSTRALIA</a:t>
            </a:r>
            <a:endParaRPr sz="1100">
              <a:solidFill>
                <a:srgbClr val="566579"/>
              </a:solidFill>
            </a:endParaRPr>
          </a:p>
        </p:txBody>
      </p:sp>
      <p:sp>
        <p:nvSpPr>
          <p:cNvPr id="331" name="Google Shape;331;p35"/>
          <p:cNvSpPr txBox="1"/>
          <p:nvPr/>
        </p:nvSpPr>
        <p:spPr>
          <a:xfrm>
            <a:off x="5821775" y="3405333"/>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332" name="Google Shape;332;p35"/>
          <p:cNvSpPr/>
          <p:nvPr/>
        </p:nvSpPr>
        <p:spPr>
          <a:xfrm>
            <a:off x="2143850" y="3737675"/>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p:nvPr/>
        </p:nvSpPr>
        <p:spPr>
          <a:xfrm>
            <a:off x="3242400"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5424925"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8014875" y="2624600"/>
            <a:ext cx="104100" cy="1041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7"/>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Our </a:t>
            </a:r>
            <a:r>
              <a:rPr lang="en-GB" b="1">
                <a:solidFill>
                  <a:srgbClr val="EE795B"/>
                </a:solidFill>
              </a:rPr>
              <a:t>Services</a:t>
            </a:r>
            <a:endParaRPr b="1">
              <a:solidFill>
                <a:srgbClr val="EE795B"/>
              </a:solidFill>
            </a:endParaRPr>
          </a:p>
        </p:txBody>
      </p:sp>
      <p:sp>
        <p:nvSpPr>
          <p:cNvPr id="352" name="Google Shape;352;p37"/>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19</a:t>
            </a:fld>
            <a:endParaRPr/>
          </a:p>
        </p:txBody>
      </p:sp>
      <p:sp>
        <p:nvSpPr>
          <p:cNvPr id="353" name="Google Shape;353;p37"/>
          <p:cNvSpPr/>
          <p:nvPr/>
        </p:nvSpPr>
        <p:spPr>
          <a:xfrm>
            <a:off x="392850"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7"/>
          <p:cNvSpPr/>
          <p:nvPr/>
        </p:nvSpPr>
        <p:spPr>
          <a:xfrm>
            <a:off x="3260638"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7"/>
          <p:cNvSpPr/>
          <p:nvPr/>
        </p:nvSpPr>
        <p:spPr>
          <a:xfrm>
            <a:off x="6128426" y="1574875"/>
            <a:ext cx="2587800" cy="1498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7"/>
          <p:cNvSpPr/>
          <p:nvPr/>
        </p:nvSpPr>
        <p:spPr>
          <a:xfrm>
            <a:off x="1279350"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7"/>
          <p:cNvSpPr/>
          <p:nvPr/>
        </p:nvSpPr>
        <p:spPr>
          <a:xfrm>
            <a:off x="4147139"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7"/>
          <p:cNvSpPr/>
          <p:nvPr/>
        </p:nvSpPr>
        <p:spPr>
          <a:xfrm>
            <a:off x="7014928" y="2644325"/>
            <a:ext cx="814800" cy="8148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7"/>
          <p:cNvSpPr txBox="1"/>
          <p:nvPr/>
        </p:nvSpPr>
        <p:spPr>
          <a:xfrm>
            <a:off x="412525"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0" name="Google Shape;360;p37"/>
          <p:cNvSpPr txBox="1"/>
          <p:nvPr/>
        </p:nvSpPr>
        <p:spPr>
          <a:xfrm>
            <a:off x="3278925"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1" name="Google Shape;361;p37"/>
          <p:cNvSpPr txBox="1"/>
          <p:nvPr/>
        </p:nvSpPr>
        <p:spPr>
          <a:xfrm>
            <a:off x="6152600" y="3533100"/>
            <a:ext cx="2548500" cy="93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rgbClr val="999999"/>
                </a:solidFill>
              </a:rPr>
              <a:t>This is a sample text.Insert your desired text here. This is a sample text.Insert your desired text here. This is a sample text.Insert your desired text here. This is a sample text.Insert your desired text here. </a:t>
            </a:r>
            <a:endParaRPr sz="900">
              <a:solidFill>
                <a:srgbClr val="999999"/>
              </a:solidFill>
            </a:endParaRPr>
          </a:p>
        </p:txBody>
      </p:sp>
      <p:sp>
        <p:nvSpPr>
          <p:cNvPr id="362" name="Google Shape;362;p37"/>
          <p:cNvSpPr txBox="1"/>
          <p:nvPr/>
        </p:nvSpPr>
        <p:spPr>
          <a:xfrm>
            <a:off x="412525" y="1114850"/>
            <a:ext cx="25485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1</a:t>
            </a:r>
            <a:endParaRPr sz="1850">
              <a:solidFill>
                <a:srgbClr val="566579"/>
              </a:solidFill>
              <a:latin typeface="Trebuchet MS"/>
              <a:ea typeface="Trebuchet MS"/>
              <a:cs typeface="Trebuchet MS"/>
              <a:sym typeface="Trebuchet MS"/>
            </a:endParaRPr>
          </a:p>
        </p:txBody>
      </p:sp>
      <p:sp>
        <p:nvSpPr>
          <p:cNvPr id="363" name="Google Shape;363;p37"/>
          <p:cNvSpPr txBox="1"/>
          <p:nvPr/>
        </p:nvSpPr>
        <p:spPr>
          <a:xfrm>
            <a:off x="3264375" y="1114850"/>
            <a:ext cx="25878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2</a:t>
            </a:r>
            <a:endParaRPr sz="1850">
              <a:solidFill>
                <a:srgbClr val="566579"/>
              </a:solidFill>
              <a:latin typeface="Trebuchet MS"/>
              <a:ea typeface="Trebuchet MS"/>
              <a:cs typeface="Trebuchet MS"/>
              <a:sym typeface="Trebuchet MS"/>
            </a:endParaRPr>
          </a:p>
        </p:txBody>
      </p:sp>
      <p:sp>
        <p:nvSpPr>
          <p:cNvPr id="364" name="Google Shape;364;p37"/>
          <p:cNvSpPr txBox="1"/>
          <p:nvPr/>
        </p:nvSpPr>
        <p:spPr>
          <a:xfrm>
            <a:off x="6123500" y="1114850"/>
            <a:ext cx="2587800" cy="32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50">
                <a:solidFill>
                  <a:srgbClr val="566579"/>
                </a:solidFill>
                <a:latin typeface="Trebuchet MS"/>
                <a:ea typeface="Trebuchet MS"/>
                <a:cs typeface="Trebuchet MS"/>
                <a:sym typeface="Trebuchet MS"/>
              </a:rPr>
              <a:t>Service 3</a:t>
            </a:r>
            <a:endParaRPr sz="1850">
              <a:solidFill>
                <a:srgbClr val="566579"/>
              </a:solidFill>
              <a:latin typeface="Trebuchet MS"/>
              <a:ea typeface="Trebuchet MS"/>
              <a:cs typeface="Trebuchet MS"/>
              <a:sym typeface="Trebuchet MS"/>
            </a:endParaRPr>
          </a:p>
        </p:txBody>
      </p:sp>
      <p:sp>
        <p:nvSpPr>
          <p:cNvPr id="365" name="Google Shape;365;p37"/>
          <p:cNvSpPr/>
          <p:nvPr/>
        </p:nvSpPr>
        <p:spPr>
          <a:xfrm>
            <a:off x="1485777" y="2926466"/>
            <a:ext cx="402000" cy="2505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66" name="Google Shape;366;p37"/>
          <p:cNvGrpSpPr/>
          <p:nvPr/>
        </p:nvGrpSpPr>
        <p:grpSpPr>
          <a:xfrm>
            <a:off x="4395819" y="2864817"/>
            <a:ext cx="317436" cy="373816"/>
            <a:chOff x="5551488" y="3105150"/>
            <a:chExt cx="2430600" cy="2862300"/>
          </a:xfrm>
        </p:grpSpPr>
        <p:sp>
          <p:nvSpPr>
            <p:cNvPr id="367" name="Google Shape;367;p37"/>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37"/>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69" name="Google Shape;369;p37"/>
          <p:cNvGrpSpPr/>
          <p:nvPr/>
        </p:nvGrpSpPr>
        <p:grpSpPr>
          <a:xfrm>
            <a:off x="7235471" y="2869902"/>
            <a:ext cx="363855" cy="363633"/>
            <a:chOff x="4667251" y="4117975"/>
            <a:chExt cx="5205362" cy="5202188"/>
          </a:xfrm>
        </p:grpSpPr>
        <p:sp>
          <p:nvSpPr>
            <p:cNvPr id="370" name="Google Shape;370;p37"/>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1" name="Google Shape;371;p37"/>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2" name="Google Shape;372;p37"/>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73" name="Google Shape;373;p37"/>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a:pPr>
            <a:r>
              <a:rPr lang="en-GB" b="1" dirty="0" err="1"/>
              <a:t>Giới</a:t>
            </a:r>
            <a:r>
              <a:rPr lang="en-GB" b="1" dirty="0"/>
              <a:t> </a:t>
            </a:r>
            <a:r>
              <a:rPr lang="en-GB" b="1" dirty="0" err="1"/>
              <a:t>thiệu</a:t>
            </a:r>
            <a:r>
              <a:rPr lang="en-GB" b="1" dirty="0"/>
              <a:t> </a:t>
            </a:r>
            <a:r>
              <a:rPr lang="en-GB" b="1" dirty="0" err="1"/>
              <a:t>đề</a:t>
            </a:r>
            <a:r>
              <a:rPr lang="en-GB" b="1" dirty="0"/>
              <a:t> </a:t>
            </a:r>
            <a:r>
              <a:rPr lang="en-GB" b="1" dirty="0" err="1"/>
              <a:t>tài</a:t>
            </a:r>
            <a:endParaRPr b="1" dirty="0"/>
          </a:p>
        </p:txBody>
      </p:sp>
      <p:sp>
        <p:nvSpPr>
          <p:cNvPr id="173" name="Google Shape;173;p31"/>
          <p:cNvSpPr txBox="1"/>
          <p:nvPr/>
        </p:nvSpPr>
        <p:spPr>
          <a:xfrm>
            <a:off x="311700" y="759705"/>
            <a:ext cx="8520600" cy="4048651"/>
          </a:xfrm>
          <a:prstGeom prst="rect">
            <a:avLst/>
          </a:prstGeom>
          <a:noFill/>
          <a:ln>
            <a:noFill/>
          </a:ln>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Clr>
                <a:schemeClr val="dk1"/>
              </a:buClr>
              <a:buSzPts val="1100"/>
              <a:buFont typeface="Arial" panose="020B0604020202020204" pitchFamily="34" charset="0"/>
              <a:buChar char="•"/>
            </a:pPr>
            <a:r>
              <a:rPr lang="en-US" sz="2000" dirty="0" err="1">
                <a:solidFill>
                  <a:srgbClr val="566579"/>
                </a:solidFill>
              </a:rPr>
              <a:t>Trong</a:t>
            </a:r>
            <a:r>
              <a:rPr lang="en-US" sz="2000" dirty="0">
                <a:solidFill>
                  <a:srgbClr val="566579"/>
                </a:solidFill>
              </a:rPr>
              <a:t> </a:t>
            </a:r>
            <a:r>
              <a:rPr lang="en-US" sz="2000" dirty="0" err="1">
                <a:solidFill>
                  <a:srgbClr val="566579"/>
                </a:solidFill>
              </a:rPr>
              <a:t>công</a:t>
            </a:r>
            <a:r>
              <a:rPr lang="en-US" sz="2000" dirty="0">
                <a:solidFill>
                  <a:srgbClr val="566579"/>
                </a:solidFill>
              </a:rPr>
              <a:t> </a:t>
            </a:r>
            <a:r>
              <a:rPr lang="en-US" sz="2000" dirty="0" err="1">
                <a:solidFill>
                  <a:srgbClr val="566579"/>
                </a:solidFill>
              </a:rPr>
              <a:t>cuộc</a:t>
            </a:r>
            <a:r>
              <a:rPr lang="en-US" sz="2000" dirty="0">
                <a:solidFill>
                  <a:srgbClr val="566579"/>
                </a:solidFill>
              </a:rPr>
              <a:t> </a:t>
            </a:r>
            <a:r>
              <a:rPr lang="en-US" sz="2000" dirty="0" err="1">
                <a:solidFill>
                  <a:srgbClr val="566579"/>
                </a:solidFill>
              </a:rPr>
              <a:t>phát</a:t>
            </a:r>
            <a:r>
              <a:rPr lang="en-US" sz="2000" dirty="0">
                <a:solidFill>
                  <a:srgbClr val="566579"/>
                </a:solidFill>
              </a:rPr>
              <a:t> </a:t>
            </a:r>
            <a:r>
              <a:rPr lang="en-US" sz="2000" dirty="0" err="1">
                <a:solidFill>
                  <a:srgbClr val="566579"/>
                </a:solidFill>
              </a:rPr>
              <a:t>triển</a:t>
            </a:r>
            <a:r>
              <a:rPr lang="en-US" sz="2000" dirty="0">
                <a:solidFill>
                  <a:srgbClr val="566579"/>
                </a:solidFill>
              </a:rPr>
              <a:t> </a:t>
            </a:r>
            <a:r>
              <a:rPr lang="en-US" sz="2000" dirty="0" err="1">
                <a:solidFill>
                  <a:srgbClr val="566579"/>
                </a:solidFill>
              </a:rPr>
              <a:t>xã</a:t>
            </a:r>
            <a:r>
              <a:rPr lang="en-US" sz="2000" dirty="0">
                <a:solidFill>
                  <a:srgbClr val="566579"/>
                </a:solidFill>
              </a:rPr>
              <a:t> </a:t>
            </a:r>
            <a:r>
              <a:rPr lang="en-US" sz="2000" dirty="0" err="1">
                <a:solidFill>
                  <a:srgbClr val="566579"/>
                </a:solidFill>
              </a:rPr>
              <a:t>hội</a:t>
            </a:r>
            <a:r>
              <a:rPr lang="en-US" sz="2000" dirty="0">
                <a:solidFill>
                  <a:srgbClr val="566579"/>
                </a:solidFill>
              </a:rPr>
              <a:t> </a:t>
            </a:r>
            <a:r>
              <a:rPr lang="en-US" sz="2000" dirty="0" err="1">
                <a:solidFill>
                  <a:srgbClr val="566579"/>
                </a:solidFill>
              </a:rPr>
              <a:t>hiện</a:t>
            </a:r>
            <a:r>
              <a:rPr lang="en-US" sz="2000" dirty="0">
                <a:solidFill>
                  <a:srgbClr val="566579"/>
                </a:solidFill>
              </a:rPr>
              <a:t> nay, </a:t>
            </a:r>
            <a:r>
              <a:rPr lang="en-US" sz="2000" dirty="0" err="1">
                <a:solidFill>
                  <a:srgbClr val="566579"/>
                </a:solidFill>
              </a:rPr>
              <a:t>học</a:t>
            </a:r>
            <a:r>
              <a:rPr lang="en-US" sz="2000" dirty="0">
                <a:solidFill>
                  <a:srgbClr val="566579"/>
                </a:solidFill>
              </a:rPr>
              <a:t> </a:t>
            </a:r>
            <a:r>
              <a:rPr lang="en-US" sz="2000" dirty="0" err="1">
                <a:solidFill>
                  <a:srgbClr val="566579"/>
                </a:solidFill>
              </a:rPr>
              <a:t>sinh</a:t>
            </a:r>
            <a:r>
              <a:rPr lang="en-US" sz="2000" dirty="0">
                <a:solidFill>
                  <a:srgbClr val="566579"/>
                </a:solidFill>
              </a:rPr>
              <a:t> – </a:t>
            </a:r>
            <a:r>
              <a:rPr lang="en-US" sz="2000" dirty="0" err="1">
                <a:solidFill>
                  <a:srgbClr val="566579"/>
                </a:solidFill>
              </a:rPr>
              <a:t>sinh</a:t>
            </a:r>
            <a:r>
              <a:rPr lang="en-US" sz="2000" dirty="0">
                <a:solidFill>
                  <a:srgbClr val="566579"/>
                </a:solidFill>
              </a:rPr>
              <a:t> </a:t>
            </a:r>
            <a:r>
              <a:rPr lang="en-US" sz="2000" dirty="0" err="1">
                <a:solidFill>
                  <a:srgbClr val="566579"/>
                </a:solidFill>
              </a:rPr>
              <a:t>viên</a:t>
            </a:r>
            <a:r>
              <a:rPr lang="en-US" sz="2000" dirty="0">
                <a:solidFill>
                  <a:srgbClr val="566579"/>
                </a:solidFill>
              </a:rPr>
              <a:t> </a:t>
            </a:r>
            <a:r>
              <a:rPr lang="en-US" sz="2000" dirty="0" err="1">
                <a:solidFill>
                  <a:srgbClr val="566579"/>
                </a:solidFill>
              </a:rPr>
              <a:t>có</a:t>
            </a:r>
            <a:r>
              <a:rPr lang="en-US" sz="2000" dirty="0">
                <a:solidFill>
                  <a:srgbClr val="566579"/>
                </a:solidFill>
              </a:rPr>
              <a:t> xu </a:t>
            </a:r>
            <a:r>
              <a:rPr lang="en-US" sz="2000" dirty="0" err="1">
                <a:solidFill>
                  <a:srgbClr val="566579"/>
                </a:solidFill>
              </a:rPr>
              <a:t>hướng</a:t>
            </a:r>
            <a:r>
              <a:rPr lang="en-US" sz="2000" dirty="0">
                <a:solidFill>
                  <a:srgbClr val="566579"/>
                </a:solidFill>
              </a:rPr>
              <a:t> </a:t>
            </a:r>
            <a:r>
              <a:rPr lang="en-US" sz="2000" dirty="0" err="1">
                <a:solidFill>
                  <a:srgbClr val="566579"/>
                </a:solidFill>
              </a:rPr>
              <a:t>ít</a:t>
            </a:r>
            <a:r>
              <a:rPr lang="en-US" sz="2000" dirty="0">
                <a:solidFill>
                  <a:srgbClr val="566579"/>
                </a:solidFill>
              </a:rPr>
              <a:t> </a:t>
            </a:r>
            <a:r>
              <a:rPr lang="en-US" sz="2000" dirty="0" err="1">
                <a:solidFill>
                  <a:srgbClr val="566579"/>
                </a:solidFill>
              </a:rPr>
              <a:t>đi</a:t>
            </a:r>
            <a:r>
              <a:rPr lang="en-US" sz="2000" dirty="0">
                <a:solidFill>
                  <a:srgbClr val="566579"/>
                </a:solidFill>
              </a:rPr>
              <a:t> </a:t>
            </a:r>
            <a:r>
              <a:rPr lang="en-US" sz="2000" dirty="0" err="1">
                <a:solidFill>
                  <a:srgbClr val="566579"/>
                </a:solidFill>
              </a:rPr>
              <a:t>học</a:t>
            </a:r>
            <a:r>
              <a:rPr lang="en-US" sz="2000" dirty="0">
                <a:solidFill>
                  <a:srgbClr val="566579"/>
                </a:solidFill>
              </a:rPr>
              <a:t> ở </a:t>
            </a:r>
            <a:r>
              <a:rPr lang="en-US" sz="2000" dirty="0" err="1">
                <a:solidFill>
                  <a:srgbClr val="566579"/>
                </a:solidFill>
              </a:rPr>
              <a:t>trường</a:t>
            </a:r>
            <a:endParaRPr lang="en-US" sz="2000" dirty="0">
              <a:solidFill>
                <a:srgbClr val="566579"/>
              </a:solidFill>
            </a:endParaRPr>
          </a:p>
          <a:p>
            <a:pPr marL="285750" lvl="0" indent="-285750" algn="l" rtl="0">
              <a:lnSpc>
                <a:spcPct val="200000"/>
              </a:lnSpc>
              <a:spcBef>
                <a:spcPts val="0"/>
              </a:spcBef>
              <a:spcAft>
                <a:spcPts val="0"/>
              </a:spcAft>
              <a:buClr>
                <a:schemeClr val="dk1"/>
              </a:buClr>
              <a:buSzPts val="1100"/>
              <a:buFont typeface="Arial" panose="020B0604020202020204" pitchFamily="34" charset="0"/>
              <a:buChar char="•"/>
            </a:pPr>
            <a:r>
              <a:rPr lang="en-US" sz="2000" dirty="0" err="1">
                <a:solidFill>
                  <a:srgbClr val="566579"/>
                </a:solidFill>
              </a:rPr>
              <a:t>Hệ</a:t>
            </a:r>
            <a:r>
              <a:rPr lang="en-US" sz="2000" dirty="0">
                <a:solidFill>
                  <a:srgbClr val="566579"/>
                </a:solidFill>
              </a:rPr>
              <a:t> </a:t>
            </a:r>
            <a:r>
              <a:rPr lang="en-US" sz="2000" dirty="0" err="1">
                <a:solidFill>
                  <a:srgbClr val="566579"/>
                </a:solidFill>
              </a:rPr>
              <a:t>thống</a:t>
            </a:r>
            <a:r>
              <a:rPr lang="en-US" sz="2000" dirty="0">
                <a:solidFill>
                  <a:srgbClr val="566579"/>
                </a:solidFill>
              </a:rPr>
              <a:t> </a:t>
            </a:r>
            <a:r>
              <a:rPr lang="en-US" sz="2000" dirty="0" err="1">
                <a:solidFill>
                  <a:srgbClr val="566579"/>
                </a:solidFill>
              </a:rPr>
              <a:t>điểm</a:t>
            </a:r>
            <a:r>
              <a:rPr lang="en-US" sz="2000" dirty="0">
                <a:solidFill>
                  <a:srgbClr val="566579"/>
                </a:solidFill>
              </a:rPr>
              <a:t> </a:t>
            </a:r>
            <a:r>
              <a:rPr lang="en-US" sz="2000" dirty="0" err="1">
                <a:solidFill>
                  <a:srgbClr val="566579"/>
                </a:solidFill>
              </a:rPr>
              <a:t>danh</a:t>
            </a:r>
            <a:r>
              <a:rPr lang="en-US" sz="2000" dirty="0">
                <a:solidFill>
                  <a:srgbClr val="566579"/>
                </a:solidFill>
              </a:rPr>
              <a:t> ra </a:t>
            </a:r>
            <a:r>
              <a:rPr lang="en-US" sz="2000" dirty="0" err="1">
                <a:solidFill>
                  <a:srgbClr val="566579"/>
                </a:solidFill>
              </a:rPr>
              <a:t>đời</a:t>
            </a:r>
            <a:r>
              <a:rPr lang="en-US" sz="2000" dirty="0">
                <a:solidFill>
                  <a:srgbClr val="566579"/>
                </a:solidFill>
              </a:rPr>
              <a:t> </a:t>
            </a:r>
            <a:r>
              <a:rPr lang="en-US" sz="2000" dirty="0" err="1">
                <a:solidFill>
                  <a:srgbClr val="566579"/>
                </a:solidFill>
              </a:rPr>
              <a:t>với</a:t>
            </a:r>
            <a:r>
              <a:rPr lang="en-US" sz="2000" dirty="0">
                <a:solidFill>
                  <a:srgbClr val="566579"/>
                </a:solidFill>
              </a:rPr>
              <a:t> </a:t>
            </a:r>
            <a:r>
              <a:rPr lang="en-US" sz="2000" dirty="0" err="1">
                <a:solidFill>
                  <a:srgbClr val="566579"/>
                </a:solidFill>
              </a:rPr>
              <a:t>mong</a:t>
            </a:r>
            <a:r>
              <a:rPr lang="en-US" sz="2000" dirty="0">
                <a:solidFill>
                  <a:srgbClr val="566579"/>
                </a:solidFill>
              </a:rPr>
              <a:t> </a:t>
            </a:r>
            <a:r>
              <a:rPr lang="en-US" sz="2000" dirty="0" err="1">
                <a:solidFill>
                  <a:srgbClr val="566579"/>
                </a:solidFill>
              </a:rPr>
              <a:t>muốn</a:t>
            </a:r>
            <a:r>
              <a:rPr lang="en-US" sz="2000" dirty="0">
                <a:solidFill>
                  <a:srgbClr val="566579"/>
                </a:solidFill>
              </a:rPr>
              <a:t> </a:t>
            </a:r>
            <a:r>
              <a:rPr lang="en-US" sz="2000" dirty="0" err="1">
                <a:solidFill>
                  <a:srgbClr val="566579"/>
                </a:solidFill>
              </a:rPr>
              <a:t>giúp</a:t>
            </a:r>
            <a:r>
              <a:rPr lang="en-US" sz="2000" dirty="0">
                <a:solidFill>
                  <a:srgbClr val="566579"/>
                </a:solidFill>
              </a:rPr>
              <a:t> </a:t>
            </a:r>
            <a:r>
              <a:rPr lang="en-US" sz="2000" dirty="0" err="1">
                <a:solidFill>
                  <a:srgbClr val="566579"/>
                </a:solidFill>
              </a:rPr>
              <a:t>đỡ</a:t>
            </a:r>
            <a:r>
              <a:rPr lang="en-US" sz="2000" dirty="0">
                <a:solidFill>
                  <a:srgbClr val="566579"/>
                </a:solidFill>
              </a:rPr>
              <a:t> </a:t>
            </a:r>
            <a:r>
              <a:rPr lang="en-US" sz="2000" dirty="0" err="1">
                <a:solidFill>
                  <a:srgbClr val="566579"/>
                </a:solidFill>
              </a:rPr>
              <a:t>giảng</a:t>
            </a:r>
            <a:r>
              <a:rPr lang="en-US" sz="2000" dirty="0">
                <a:solidFill>
                  <a:srgbClr val="566579"/>
                </a:solidFill>
              </a:rPr>
              <a:t> </a:t>
            </a:r>
            <a:r>
              <a:rPr lang="en-US" sz="2000" dirty="0" err="1">
                <a:solidFill>
                  <a:srgbClr val="566579"/>
                </a:solidFill>
              </a:rPr>
              <a:t>viên</a:t>
            </a:r>
            <a:r>
              <a:rPr lang="en-US" sz="2000" dirty="0">
                <a:solidFill>
                  <a:srgbClr val="566579"/>
                </a:solidFill>
              </a:rPr>
              <a:t> </a:t>
            </a:r>
            <a:r>
              <a:rPr lang="en-US" sz="2000" dirty="0" err="1">
                <a:solidFill>
                  <a:srgbClr val="566579"/>
                </a:solidFill>
              </a:rPr>
              <a:t>giảm</a:t>
            </a:r>
            <a:r>
              <a:rPr lang="en-US" sz="2000" dirty="0">
                <a:solidFill>
                  <a:srgbClr val="566579"/>
                </a:solidFill>
              </a:rPr>
              <a:t> </a:t>
            </a:r>
            <a:r>
              <a:rPr lang="en-US" sz="2000" dirty="0" err="1">
                <a:solidFill>
                  <a:srgbClr val="566579"/>
                </a:solidFill>
              </a:rPr>
              <a:t>bớt</a:t>
            </a:r>
            <a:r>
              <a:rPr lang="en-US" sz="2000" dirty="0">
                <a:solidFill>
                  <a:srgbClr val="566579"/>
                </a:solidFill>
              </a:rPr>
              <a:t> </a:t>
            </a:r>
            <a:r>
              <a:rPr lang="en-US" sz="2000" dirty="0" err="1">
                <a:solidFill>
                  <a:srgbClr val="566579"/>
                </a:solidFill>
              </a:rPr>
              <a:t>thời</a:t>
            </a:r>
            <a:r>
              <a:rPr lang="en-US" sz="2000" dirty="0">
                <a:solidFill>
                  <a:srgbClr val="566579"/>
                </a:solidFill>
              </a:rPr>
              <a:t> </a:t>
            </a:r>
            <a:r>
              <a:rPr lang="en-US" sz="2000" dirty="0" err="1">
                <a:solidFill>
                  <a:srgbClr val="566579"/>
                </a:solidFill>
              </a:rPr>
              <a:t>gian</a:t>
            </a:r>
            <a:r>
              <a:rPr lang="en-US" sz="2000" dirty="0">
                <a:solidFill>
                  <a:srgbClr val="566579"/>
                </a:solidFill>
              </a:rPr>
              <a:t> </a:t>
            </a:r>
            <a:r>
              <a:rPr lang="en-US" sz="2000" dirty="0" err="1">
                <a:solidFill>
                  <a:srgbClr val="566579"/>
                </a:solidFill>
              </a:rPr>
              <a:t>điểm</a:t>
            </a:r>
            <a:r>
              <a:rPr lang="en-US" sz="2000" dirty="0">
                <a:solidFill>
                  <a:srgbClr val="566579"/>
                </a:solidFill>
              </a:rPr>
              <a:t> </a:t>
            </a:r>
            <a:r>
              <a:rPr lang="en-US" sz="2000" dirty="0" err="1">
                <a:solidFill>
                  <a:srgbClr val="566579"/>
                </a:solidFill>
              </a:rPr>
              <a:t>danh</a:t>
            </a:r>
            <a:r>
              <a:rPr lang="en-US" sz="2000" dirty="0">
                <a:solidFill>
                  <a:srgbClr val="566579"/>
                </a:solidFill>
              </a:rPr>
              <a:t> </a:t>
            </a:r>
            <a:r>
              <a:rPr lang="en-US" sz="2000" dirty="0" err="1">
                <a:solidFill>
                  <a:srgbClr val="566579"/>
                </a:solidFill>
              </a:rPr>
              <a:t>mỗi</a:t>
            </a:r>
            <a:r>
              <a:rPr lang="en-US" sz="2000" dirty="0">
                <a:solidFill>
                  <a:srgbClr val="566579"/>
                </a:solidFill>
              </a:rPr>
              <a:t> </a:t>
            </a:r>
            <a:r>
              <a:rPr lang="en-US" sz="2000" dirty="0" err="1">
                <a:solidFill>
                  <a:srgbClr val="566579"/>
                </a:solidFill>
              </a:rPr>
              <a:t>buổi</a:t>
            </a:r>
            <a:r>
              <a:rPr lang="en-US" sz="2000" dirty="0">
                <a:solidFill>
                  <a:srgbClr val="566579"/>
                </a:solidFill>
              </a:rPr>
              <a:t> </a:t>
            </a:r>
            <a:r>
              <a:rPr lang="en-US" sz="2000" dirty="0" err="1">
                <a:solidFill>
                  <a:srgbClr val="566579"/>
                </a:solidFill>
              </a:rPr>
              <a:t>học</a:t>
            </a:r>
            <a:endParaRPr lang="en-US" sz="2000" dirty="0">
              <a:solidFill>
                <a:srgbClr val="566579"/>
              </a:solidFill>
            </a:endParaRPr>
          </a:p>
          <a:p>
            <a:pPr marL="285750" lvl="0" indent="-285750" algn="l" rtl="0">
              <a:lnSpc>
                <a:spcPct val="200000"/>
              </a:lnSpc>
              <a:spcBef>
                <a:spcPts val="0"/>
              </a:spcBef>
              <a:spcAft>
                <a:spcPts val="0"/>
              </a:spcAft>
              <a:buClr>
                <a:schemeClr val="dk1"/>
              </a:buClr>
              <a:buSzPts val="1100"/>
              <a:buFont typeface="Arial" panose="020B0604020202020204" pitchFamily="34" charset="0"/>
              <a:buChar char="•"/>
            </a:pPr>
            <a:r>
              <a:rPr lang="en-US" sz="2000" dirty="0" err="1">
                <a:solidFill>
                  <a:srgbClr val="566579"/>
                </a:solidFill>
              </a:rPr>
              <a:t>Hệ</a:t>
            </a:r>
            <a:r>
              <a:rPr lang="en-US" sz="2000" dirty="0">
                <a:solidFill>
                  <a:srgbClr val="566579"/>
                </a:solidFill>
              </a:rPr>
              <a:t> </a:t>
            </a:r>
            <a:r>
              <a:rPr lang="en-US" sz="2000" dirty="0" err="1">
                <a:solidFill>
                  <a:srgbClr val="566579"/>
                </a:solidFill>
              </a:rPr>
              <a:t>thống</a:t>
            </a:r>
            <a:r>
              <a:rPr lang="en-US" sz="2000" dirty="0">
                <a:solidFill>
                  <a:srgbClr val="566579"/>
                </a:solidFill>
              </a:rPr>
              <a:t> </a:t>
            </a:r>
            <a:r>
              <a:rPr lang="en-US" sz="2000" dirty="0" err="1">
                <a:solidFill>
                  <a:srgbClr val="566579"/>
                </a:solidFill>
              </a:rPr>
              <a:t>liên</a:t>
            </a:r>
            <a:r>
              <a:rPr lang="en-US" sz="2000" dirty="0">
                <a:solidFill>
                  <a:srgbClr val="566579"/>
                </a:solidFill>
              </a:rPr>
              <a:t> </a:t>
            </a:r>
            <a:r>
              <a:rPr lang="en-US" sz="2000" dirty="0" err="1">
                <a:solidFill>
                  <a:srgbClr val="566579"/>
                </a:solidFill>
              </a:rPr>
              <a:t>kết</a:t>
            </a:r>
            <a:r>
              <a:rPr lang="en-US" sz="2000" dirty="0">
                <a:solidFill>
                  <a:srgbClr val="566579"/>
                </a:solidFill>
              </a:rPr>
              <a:t> </a:t>
            </a:r>
            <a:r>
              <a:rPr lang="en-US" sz="2000" dirty="0" err="1">
                <a:solidFill>
                  <a:srgbClr val="566579"/>
                </a:solidFill>
              </a:rPr>
              <a:t>trực</a:t>
            </a:r>
            <a:r>
              <a:rPr lang="en-US" sz="2000" dirty="0">
                <a:solidFill>
                  <a:srgbClr val="566579"/>
                </a:solidFill>
              </a:rPr>
              <a:t> </a:t>
            </a:r>
            <a:r>
              <a:rPr lang="en-US" sz="2000" dirty="0" err="1">
                <a:solidFill>
                  <a:srgbClr val="566579"/>
                </a:solidFill>
              </a:rPr>
              <a:t>tiếp</a:t>
            </a:r>
            <a:r>
              <a:rPr lang="en-US" sz="2000" dirty="0">
                <a:solidFill>
                  <a:srgbClr val="566579"/>
                </a:solidFill>
              </a:rPr>
              <a:t> </a:t>
            </a:r>
            <a:r>
              <a:rPr lang="en-US" sz="2000" dirty="0" err="1">
                <a:solidFill>
                  <a:srgbClr val="566579"/>
                </a:solidFill>
              </a:rPr>
              <a:t>lên</a:t>
            </a:r>
            <a:r>
              <a:rPr lang="en-US" sz="2000" dirty="0">
                <a:solidFill>
                  <a:srgbClr val="566579"/>
                </a:solidFill>
              </a:rPr>
              <a:t> server</a:t>
            </a:r>
          </a:p>
          <a:p>
            <a:pPr marL="285750" lvl="0" indent="-285750" algn="l" rtl="0">
              <a:lnSpc>
                <a:spcPct val="200000"/>
              </a:lnSpc>
              <a:spcBef>
                <a:spcPts val="0"/>
              </a:spcBef>
              <a:spcAft>
                <a:spcPts val="0"/>
              </a:spcAft>
              <a:buClr>
                <a:schemeClr val="dk1"/>
              </a:buClr>
              <a:buSzPts val="1100"/>
              <a:buFont typeface="Arial" panose="020B0604020202020204" pitchFamily="34" charset="0"/>
              <a:buChar char="•"/>
            </a:pPr>
            <a:r>
              <a:rPr lang="en-US" sz="2000" dirty="0" err="1">
                <a:solidFill>
                  <a:srgbClr val="566579"/>
                </a:solidFill>
              </a:rPr>
              <a:t>Thực</a:t>
            </a:r>
            <a:r>
              <a:rPr lang="en-US" sz="2000" dirty="0">
                <a:solidFill>
                  <a:srgbClr val="566579"/>
                </a:solidFill>
              </a:rPr>
              <a:t> </a:t>
            </a:r>
            <a:r>
              <a:rPr lang="en-US" sz="2000" dirty="0" err="1">
                <a:solidFill>
                  <a:srgbClr val="566579"/>
                </a:solidFill>
              </a:rPr>
              <a:t>hiện</a:t>
            </a:r>
            <a:r>
              <a:rPr lang="en-US" sz="2000" dirty="0">
                <a:solidFill>
                  <a:srgbClr val="566579"/>
                </a:solidFill>
              </a:rPr>
              <a:t> </a:t>
            </a:r>
            <a:r>
              <a:rPr lang="en-US" sz="2000" dirty="0" err="1">
                <a:solidFill>
                  <a:srgbClr val="566579"/>
                </a:solidFill>
              </a:rPr>
              <a:t>tốt</a:t>
            </a:r>
            <a:r>
              <a:rPr lang="en-US" sz="2000" dirty="0">
                <a:solidFill>
                  <a:srgbClr val="566579"/>
                </a:solidFill>
              </a:rPr>
              <a:t> </a:t>
            </a:r>
            <a:r>
              <a:rPr lang="en-US" sz="2000" dirty="0" err="1">
                <a:solidFill>
                  <a:srgbClr val="566579"/>
                </a:solidFill>
              </a:rPr>
              <a:t>các</a:t>
            </a:r>
            <a:r>
              <a:rPr lang="en-US" sz="2000" dirty="0">
                <a:solidFill>
                  <a:srgbClr val="566579"/>
                </a:solidFill>
              </a:rPr>
              <a:t> </a:t>
            </a:r>
            <a:r>
              <a:rPr lang="en-US" sz="2000" dirty="0" err="1">
                <a:solidFill>
                  <a:srgbClr val="566579"/>
                </a:solidFill>
              </a:rPr>
              <a:t>chức</a:t>
            </a:r>
            <a:r>
              <a:rPr lang="en-US" sz="2000" dirty="0">
                <a:solidFill>
                  <a:srgbClr val="566579"/>
                </a:solidFill>
              </a:rPr>
              <a:t> </a:t>
            </a:r>
            <a:r>
              <a:rPr lang="en-US" sz="2000" dirty="0" err="1">
                <a:solidFill>
                  <a:srgbClr val="566579"/>
                </a:solidFill>
              </a:rPr>
              <a:t>năng</a:t>
            </a:r>
            <a:r>
              <a:rPr lang="en-US" sz="2000" dirty="0">
                <a:solidFill>
                  <a:srgbClr val="566579"/>
                </a:solidFill>
              </a:rPr>
              <a:t> </a:t>
            </a:r>
            <a:r>
              <a:rPr lang="en-US" sz="2000" dirty="0" err="1">
                <a:solidFill>
                  <a:srgbClr val="566579"/>
                </a:solidFill>
              </a:rPr>
              <a:t>hiển</a:t>
            </a:r>
            <a:r>
              <a:rPr lang="en-US" sz="2000" dirty="0">
                <a:solidFill>
                  <a:srgbClr val="566579"/>
                </a:solidFill>
              </a:rPr>
              <a:t> </a:t>
            </a:r>
            <a:r>
              <a:rPr lang="en-US" sz="2000" dirty="0" err="1">
                <a:solidFill>
                  <a:srgbClr val="566579"/>
                </a:solidFill>
              </a:rPr>
              <a:t>thị</a:t>
            </a:r>
            <a:r>
              <a:rPr lang="en-US" sz="2000" dirty="0">
                <a:solidFill>
                  <a:srgbClr val="566579"/>
                </a:solidFill>
              </a:rPr>
              <a:t> ra LCD </a:t>
            </a:r>
            <a:r>
              <a:rPr lang="en-US" sz="2000" dirty="0" err="1">
                <a:solidFill>
                  <a:srgbClr val="566579"/>
                </a:solidFill>
              </a:rPr>
              <a:t>và</a:t>
            </a:r>
            <a:r>
              <a:rPr lang="en-US" sz="2000" dirty="0">
                <a:solidFill>
                  <a:srgbClr val="566579"/>
                </a:solidFill>
              </a:rPr>
              <a:t> </a:t>
            </a:r>
            <a:r>
              <a:rPr lang="en-US" sz="2000" dirty="0" err="1">
                <a:solidFill>
                  <a:srgbClr val="566579"/>
                </a:solidFill>
              </a:rPr>
              <a:t>phát</a:t>
            </a:r>
            <a:r>
              <a:rPr lang="en-US" sz="2000" dirty="0">
                <a:solidFill>
                  <a:srgbClr val="566579"/>
                </a:solidFill>
              </a:rPr>
              <a:t> </a:t>
            </a:r>
            <a:r>
              <a:rPr lang="en-US" sz="2000" dirty="0" err="1">
                <a:solidFill>
                  <a:srgbClr val="566579"/>
                </a:solidFill>
              </a:rPr>
              <a:t>tên</a:t>
            </a:r>
            <a:r>
              <a:rPr lang="en-US" sz="2000" dirty="0">
                <a:solidFill>
                  <a:srgbClr val="566579"/>
                </a:solidFill>
              </a:rPr>
              <a:t> ra </a:t>
            </a:r>
            <a:r>
              <a:rPr lang="en-US" sz="2000" dirty="0" err="1">
                <a:solidFill>
                  <a:srgbClr val="566579"/>
                </a:solidFill>
              </a:rPr>
              <a:t>loa</a:t>
            </a:r>
            <a:endParaRPr sz="2000" dirty="0">
              <a:solidFill>
                <a:srgbClr val="56657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38"/>
          <p:cNvSpPr/>
          <p:nvPr/>
        </p:nvSpPr>
        <p:spPr>
          <a:xfrm>
            <a:off x="0" y="0"/>
            <a:ext cx="9144000" cy="5143500"/>
          </a:xfrm>
          <a:prstGeom prst="rect">
            <a:avLst/>
          </a:prstGeom>
          <a:solidFill>
            <a:srgbClr val="566579">
              <a:alpha val="84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9" name="Google Shape;379;p38"/>
          <p:cNvSpPr/>
          <p:nvPr/>
        </p:nvSpPr>
        <p:spPr>
          <a:xfrm>
            <a:off x="964400" y="75"/>
            <a:ext cx="1022700" cy="5143500"/>
          </a:xfrm>
          <a:prstGeom prst="rect">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8"/>
          <p:cNvGrpSpPr/>
          <p:nvPr/>
        </p:nvGrpSpPr>
        <p:grpSpPr>
          <a:xfrm>
            <a:off x="1354870" y="1610289"/>
            <a:ext cx="231719" cy="231015"/>
            <a:chOff x="6246813" y="2030413"/>
            <a:chExt cx="987300" cy="984300"/>
          </a:xfrm>
        </p:grpSpPr>
        <p:sp>
          <p:nvSpPr>
            <p:cNvPr id="381" name="Google Shape;381;p38"/>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2" name="Google Shape;382;p38"/>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3" name="Google Shape;383;p38"/>
          <p:cNvGrpSpPr/>
          <p:nvPr/>
        </p:nvGrpSpPr>
        <p:grpSpPr>
          <a:xfrm>
            <a:off x="1345168" y="3278468"/>
            <a:ext cx="251124" cy="251510"/>
            <a:chOff x="4113213" y="3462338"/>
            <a:chExt cx="3014688" cy="3019325"/>
          </a:xfrm>
        </p:grpSpPr>
        <p:sp>
          <p:nvSpPr>
            <p:cNvPr id="384" name="Google Shape;384;p38"/>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38"/>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38"/>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38"/>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88" name="Google Shape;388;p38"/>
          <p:cNvGrpSpPr/>
          <p:nvPr/>
        </p:nvGrpSpPr>
        <p:grpSpPr>
          <a:xfrm>
            <a:off x="1353576" y="2438572"/>
            <a:ext cx="234308" cy="242628"/>
            <a:chOff x="7261225" y="3236913"/>
            <a:chExt cx="2992438" cy="3098700"/>
          </a:xfrm>
        </p:grpSpPr>
        <p:sp>
          <p:nvSpPr>
            <p:cNvPr id="389" name="Google Shape;389;p38"/>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38"/>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sp>
        <p:nvSpPr>
          <p:cNvPr id="391" name="Google Shape;391;p38"/>
          <p:cNvSpPr/>
          <p:nvPr/>
        </p:nvSpPr>
        <p:spPr>
          <a:xfrm>
            <a:off x="1403980" y="4127246"/>
            <a:ext cx="133500" cy="2571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nvGrpSpPr>
          <p:cNvPr id="392" name="Google Shape;392;p38"/>
          <p:cNvGrpSpPr/>
          <p:nvPr/>
        </p:nvGrpSpPr>
        <p:grpSpPr>
          <a:xfrm>
            <a:off x="1343719" y="759154"/>
            <a:ext cx="254022" cy="253867"/>
            <a:chOff x="4667251" y="4117975"/>
            <a:chExt cx="5205362" cy="5202188"/>
          </a:xfrm>
        </p:grpSpPr>
        <p:sp>
          <p:nvSpPr>
            <p:cNvPr id="393" name="Google Shape;393;p38"/>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38"/>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38"/>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396" name="Google Shape;396;p38"/>
          <p:cNvCxnSpPr/>
          <p:nvPr/>
        </p:nvCxnSpPr>
        <p:spPr>
          <a:xfrm>
            <a:off x="1470725" y="1066907"/>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7" name="Google Shape;397;p38"/>
          <p:cNvCxnSpPr/>
          <p:nvPr/>
        </p:nvCxnSpPr>
        <p:spPr>
          <a:xfrm>
            <a:off x="1470725" y="1936332"/>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8" name="Google Shape;398;p38"/>
          <p:cNvCxnSpPr/>
          <p:nvPr/>
        </p:nvCxnSpPr>
        <p:spPr>
          <a:xfrm>
            <a:off x="1470725" y="2776532"/>
            <a:ext cx="0" cy="416400"/>
          </a:xfrm>
          <a:prstGeom prst="straightConnector1">
            <a:avLst/>
          </a:prstGeom>
          <a:noFill/>
          <a:ln w="9525" cap="flat" cmpd="sng">
            <a:solidFill>
              <a:srgbClr val="D9D9D9"/>
            </a:solidFill>
            <a:prstDash val="solid"/>
            <a:round/>
            <a:headEnd type="none" w="med" len="med"/>
            <a:tailEnd type="none" w="med" len="med"/>
          </a:ln>
        </p:spPr>
      </p:cxnSp>
      <p:cxnSp>
        <p:nvCxnSpPr>
          <p:cNvPr id="399" name="Google Shape;399;p38"/>
          <p:cNvCxnSpPr/>
          <p:nvPr/>
        </p:nvCxnSpPr>
        <p:spPr>
          <a:xfrm>
            <a:off x="1470725" y="3616732"/>
            <a:ext cx="0" cy="416400"/>
          </a:xfrm>
          <a:prstGeom prst="straightConnector1">
            <a:avLst/>
          </a:prstGeom>
          <a:noFill/>
          <a:ln w="9525" cap="flat" cmpd="sng">
            <a:solidFill>
              <a:srgbClr val="D9D9D9"/>
            </a:solidFill>
            <a:prstDash val="solid"/>
            <a:round/>
            <a:headEnd type="none" w="med" len="med"/>
            <a:tailEnd type="none" w="med" len="med"/>
          </a:ln>
        </p:spPr>
      </p:cxnSp>
      <p:grpSp>
        <p:nvGrpSpPr>
          <p:cNvPr id="400" name="Google Shape;400;p38"/>
          <p:cNvGrpSpPr/>
          <p:nvPr/>
        </p:nvGrpSpPr>
        <p:grpSpPr>
          <a:xfrm>
            <a:off x="2393950" y="501675"/>
            <a:ext cx="3838200" cy="775275"/>
            <a:chOff x="2393950" y="501675"/>
            <a:chExt cx="3838200" cy="775275"/>
          </a:xfrm>
        </p:grpSpPr>
        <p:sp>
          <p:nvSpPr>
            <p:cNvPr id="401" name="Google Shape;401;p38"/>
            <p:cNvSpPr txBox="1"/>
            <p:nvPr/>
          </p:nvSpPr>
          <p:spPr>
            <a:xfrm>
              <a:off x="2393950" y="7939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2" name="Google Shape;402;p38"/>
            <p:cNvSpPr txBox="1"/>
            <p:nvPr/>
          </p:nvSpPr>
          <p:spPr>
            <a:xfrm>
              <a:off x="2393950" y="5016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3" name="Google Shape;403;p38"/>
          <p:cNvGrpSpPr/>
          <p:nvPr/>
        </p:nvGrpSpPr>
        <p:grpSpPr>
          <a:xfrm>
            <a:off x="2393950" y="1365712"/>
            <a:ext cx="3838200" cy="775275"/>
            <a:chOff x="2393950" y="466875"/>
            <a:chExt cx="3838200" cy="775275"/>
          </a:xfrm>
        </p:grpSpPr>
        <p:sp>
          <p:nvSpPr>
            <p:cNvPr id="404" name="Google Shape;404;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5" name="Google Shape;405;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6" name="Google Shape;406;p38"/>
          <p:cNvGrpSpPr/>
          <p:nvPr/>
        </p:nvGrpSpPr>
        <p:grpSpPr>
          <a:xfrm>
            <a:off x="2393950" y="2229748"/>
            <a:ext cx="3838200" cy="775275"/>
            <a:chOff x="2393950" y="466875"/>
            <a:chExt cx="3838200" cy="775275"/>
          </a:xfrm>
        </p:grpSpPr>
        <p:sp>
          <p:nvSpPr>
            <p:cNvPr id="407" name="Google Shape;407;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08" name="Google Shape;408;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09" name="Google Shape;409;p38"/>
          <p:cNvGrpSpPr/>
          <p:nvPr/>
        </p:nvGrpSpPr>
        <p:grpSpPr>
          <a:xfrm>
            <a:off x="2393950" y="3093784"/>
            <a:ext cx="3838200" cy="775275"/>
            <a:chOff x="2393950" y="466875"/>
            <a:chExt cx="3838200" cy="775275"/>
          </a:xfrm>
        </p:grpSpPr>
        <p:sp>
          <p:nvSpPr>
            <p:cNvPr id="410" name="Google Shape;410;p38"/>
            <p:cNvSpPr txBox="1"/>
            <p:nvPr/>
          </p:nvSpPr>
          <p:spPr>
            <a:xfrm>
              <a:off x="2393950" y="759150"/>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11" name="Google Shape;411;p38"/>
            <p:cNvSpPr txBox="1"/>
            <p:nvPr/>
          </p:nvSpPr>
          <p:spPr>
            <a:xfrm>
              <a:off x="2393950" y="46687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grpSp>
        <p:nvGrpSpPr>
          <p:cNvPr id="412" name="Google Shape;412;p38"/>
          <p:cNvGrpSpPr/>
          <p:nvPr/>
        </p:nvGrpSpPr>
        <p:grpSpPr>
          <a:xfrm>
            <a:off x="2393950" y="3957820"/>
            <a:ext cx="3838200" cy="775275"/>
            <a:chOff x="2393950" y="560470"/>
            <a:chExt cx="3838200" cy="775275"/>
          </a:xfrm>
        </p:grpSpPr>
        <p:sp>
          <p:nvSpPr>
            <p:cNvPr id="413" name="Google Shape;413;p38"/>
            <p:cNvSpPr txBox="1"/>
            <p:nvPr/>
          </p:nvSpPr>
          <p:spPr>
            <a:xfrm>
              <a:off x="2393950" y="852745"/>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414" name="Google Shape;414;p38"/>
            <p:cNvSpPr txBox="1"/>
            <p:nvPr/>
          </p:nvSpPr>
          <p:spPr>
            <a:xfrm>
              <a:off x="2393950" y="560470"/>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50" b="1">
                  <a:solidFill>
                    <a:schemeClr val="lt1"/>
                  </a:solidFill>
                  <a:latin typeface="Trebuchet MS"/>
                  <a:ea typeface="Trebuchet MS"/>
                  <a:cs typeface="Trebuchet MS"/>
                  <a:sym typeface="Trebuchet MS"/>
                </a:rPr>
                <a:t>Sample </a:t>
              </a:r>
              <a:r>
                <a:rPr lang="en-GB" sz="1750">
                  <a:solidFill>
                    <a:schemeClr val="lt1"/>
                  </a:solidFill>
                  <a:latin typeface="Trebuchet MS"/>
                  <a:ea typeface="Trebuchet MS"/>
                  <a:cs typeface="Trebuchet MS"/>
                  <a:sym typeface="Trebuchet MS"/>
                </a:rPr>
                <a:t>Text</a:t>
              </a:r>
              <a:endParaRPr sz="1850">
                <a:latin typeface="Trebuchet MS"/>
                <a:ea typeface="Trebuchet MS"/>
                <a:cs typeface="Trebuchet MS"/>
                <a:sym typeface="Trebuchet M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39"/>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sz="900">
                <a:solidFill>
                  <a:srgbClr val="FFFFFF"/>
                </a:solidFill>
              </a:rPr>
              <a:t>21</a:t>
            </a:fld>
            <a:endParaRPr sz="900">
              <a:solidFill>
                <a:srgbClr val="FFFFFF"/>
              </a:solidFill>
            </a:endParaRPr>
          </a:p>
        </p:txBody>
      </p:sp>
      <p:sp>
        <p:nvSpPr>
          <p:cNvPr id="420" name="Google Shape;420;p3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Cloud Online</a:t>
            </a:r>
            <a:r>
              <a:rPr lang="en-GB"/>
              <a:t> and Offline</a:t>
            </a:r>
            <a:endParaRPr/>
          </a:p>
        </p:txBody>
      </p:sp>
      <p:sp>
        <p:nvSpPr>
          <p:cNvPr id="421" name="Google Shape;421;p39"/>
          <p:cNvSpPr/>
          <p:nvPr/>
        </p:nvSpPr>
        <p:spPr>
          <a:xfrm>
            <a:off x="3764850" y="2086101"/>
            <a:ext cx="1614300" cy="10068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2" name="Google Shape;422;p39"/>
          <p:cNvSpPr/>
          <p:nvPr/>
        </p:nvSpPr>
        <p:spPr>
          <a:xfrm>
            <a:off x="2153663" y="2121900"/>
            <a:ext cx="1052100" cy="1052100"/>
          </a:xfrm>
          <a:prstGeom prst="ellipse">
            <a:avLst/>
          </a:prstGeom>
          <a:noFill/>
          <a:ln w="9525"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9"/>
          <p:cNvSpPr/>
          <p:nvPr/>
        </p:nvSpPr>
        <p:spPr>
          <a:xfrm>
            <a:off x="5938238" y="2121900"/>
            <a:ext cx="1052100" cy="1052100"/>
          </a:xfrm>
          <a:prstGeom prst="ellipse">
            <a:avLst/>
          </a:prstGeom>
          <a:noFill/>
          <a:ln w="9525" cap="flat" cmpd="sng">
            <a:solidFill>
              <a:srgbClr val="C6C5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9"/>
          <p:cNvSpPr txBox="1"/>
          <p:nvPr/>
        </p:nvSpPr>
        <p:spPr>
          <a:xfrm>
            <a:off x="3898225" y="2595726"/>
            <a:ext cx="1347600" cy="2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Company </a:t>
            </a:r>
            <a:endParaRPr b="1">
              <a:solidFill>
                <a:srgbClr val="566579"/>
              </a:solidFill>
              <a:latin typeface="Trebuchet MS"/>
              <a:ea typeface="Trebuchet MS"/>
              <a:cs typeface="Trebuchet MS"/>
              <a:sym typeface="Trebuchet MS"/>
            </a:endParaRPr>
          </a:p>
        </p:txBody>
      </p:sp>
      <p:sp>
        <p:nvSpPr>
          <p:cNvPr id="425" name="Google Shape;425;p39"/>
          <p:cNvSpPr txBox="1"/>
          <p:nvPr/>
        </p:nvSpPr>
        <p:spPr>
          <a:xfrm>
            <a:off x="3702600" y="3174000"/>
            <a:ext cx="1738800" cy="46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426" name="Google Shape;426;p39"/>
          <p:cNvSpPr/>
          <p:nvPr/>
        </p:nvSpPr>
        <p:spPr>
          <a:xfrm>
            <a:off x="3331600" y="2560650"/>
            <a:ext cx="248400" cy="174600"/>
          </a:xfrm>
          <a:prstGeom prst="leftArrow">
            <a:avLst>
              <a:gd name="adj1" fmla="val 50000"/>
              <a:gd name="adj2" fmla="val 50000"/>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flipH="1">
            <a:off x="5516125" y="2560650"/>
            <a:ext cx="248400" cy="174600"/>
          </a:xfrm>
          <a:prstGeom prst="leftArrow">
            <a:avLst>
              <a:gd name="adj1" fmla="val 50000"/>
              <a:gd name="adj2" fmla="val 50000"/>
            </a:avLst>
          </a:prstGeom>
          <a:solidFill>
            <a:srgbClr val="C6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1295256" y="139132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1054144" y="2355750"/>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1295256" y="332017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flipH="1">
            <a:off x="7264344" y="139132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flipH="1">
            <a:off x="7505456" y="2355750"/>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flipH="1">
            <a:off x="7264344" y="3320175"/>
            <a:ext cx="584400" cy="584400"/>
          </a:xfrm>
          <a:prstGeom prst="ellipse">
            <a:avLst/>
          </a:prstGeom>
          <a:solidFill>
            <a:srgbClr val="D8D8D8">
              <a:alpha val="6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39"/>
          <p:cNvGrpSpPr/>
          <p:nvPr/>
        </p:nvGrpSpPr>
        <p:grpSpPr>
          <a:xfrm>
            <a:off x="1760775" y="1875324"/>
            <a:ext cx="465890" cy="1516025"/>
            <a:chOff x="1760775" y="1875324"/>
            <a:chExt cx="465890" cy="1516025"/>
          </a:xfrm>
        </p:grpSpPr>
        <p:sp>
          <p:nvSpPr>
            <p:cNvPr id="435" name="Google Shape;435;p39"/>
            <p:cNvSpPr/>
            <p:nvPr/>
          </p:nvSpPr>
          <p:spPr>
            <a:xfrm rot="2208042">
              <a:off x="1950815" y="193238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rot="8591958" flipH="1">
              <a:off x="1950815" y="3159809"/>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1760775" y="256065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9"/>
          <p:cNvGrpSpPr/>
          <p:nvPr/>
        </p:nvGrpSpPr>
        <p:grpSpPr>
          <a:xfrm flipH="1">
            <a:off x="6926189" y="1875324"/>
            <a:ext cx="465890" cy="1516025"/>
            <a:chOff x="1760775" y="1875324"/>
            <a:chExt cx="465890" cy="1516025"/>
          </a:xfrm>
        </p:grpSpPr>
        <p:sp>
          <p:nvSpPr>
            <p:cNvPr id="439" name="Google Shape;439;p39"/>
            <p:cNvSpPr/>
            <p:nvPr/>
          </p:nvSpPr>
          <p:spPr>
            <a:xfrm rot="2208042">
              <a:off x="1950815" y="193238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rot="8591958" flipH="1">
              <a:off x="1950815" y="3159809"/>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1760775" y="256065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9"/>
          <p:cNvGrpSpPr/>
          <p:nvPr/>
        </p:nvGrpSpPr>
        <p:grpSpPr>
          <a:xfrm>
            <a:off x="6307307" y="2376355"/>
            <a:ext cx="313961" cy="288493"/>
            <a:chOff x="1751013" y="3106738"/>
            <a:chExt cx="3484588" cy="3201925"/>
          </a:xfrm>
        </p:grpSpPr>
        <p:sp>
          <p:nvSpPr>
            <p:cNvPr id="443" name="Google Shape;443;p39"/>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39"/>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39"/>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39"/>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7" name="Google Shape;447;p39"/>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48" name="Google Shape;448;p39"/>
          <p:cNvGrpSpPr/>
          <p:nvPr/>
        </p:nvGrpSpPr>
        <p:grpSpPr>
          <a:xfrm>
            <a:off x="2531314" y="2413704"/>
            <a:ext cx="296797" cy="213795"/>
            <a:chOff x="1446213" y="968375"/>
            <a:chExt cx="3411463" cy="2457413"/>
          </a:xfrm>
        </p:grpSpPr>
        <p:sp>
          <p:nvSpPr>
            <p:cNvPr id="449" name="Google Shape;449;p39"/>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0" name="Google Shape;450;p39"/>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39"/>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39"/>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53" name="Google Shape;453;p39"/>
          <p:cNvSpPr txBox="1"/>
          <p:nvPr/>
        </p:nvSpPr>
        <p:spPr>
          <a:xfrm>
            <a:off x="2299750" y="2688632"/>
            <a:ext cx="754200" cy="2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434343"/>
                </a:solidFill>
              </a:rPr>
              <a:t>Manager</a:t>
            </a:r>
            <a:endParaRPr sz="1100">
              <a:solidFill>
                <a:srgbClr val="434343"/>
              </a:solidFill>
            </a:endParaRPr>
          </a:p>
        </p:txBody>
      </p:sp>
      <p:sp>
        <p:nvSpPr>
          <p:cNvPr id="454" name="Google Shape;454;p39"/>
          <p:cNvSpPr txBox="1"/>
          <p:nvPr/>
        </p:nvSpPr>
        <p:spPr>
          <a:xfrm>
            <a:off x="6098925" y="2688632"/>
            <a:ext cx="754200" cy="2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434343"/>
                </a:solidFill>
              </a:rPr>
              <a:t>Manager</a:t>
            </a:r>
            <a:endParaRPr sz="1100">
              <a:solidFill>
                <a:srgbClr val="434343"/>
              </a:solidFill>
            </a:endParaRPr>
          </a:p>
        </p:txBody>
      </p:sp>
      <p:grpSp>
        <p:nvGrpSpPr>
          <p:cNvPr id="455" name="Google Shape;455;p39"/>
          <p:cNvGrpSpPr/>
          <p:nvPr/>
        </p:nvGrpSpPr>
        <p:grpSpPr>
          <a:xfrm>
            <a:off x="1467927" y="1563546"/>
            <a:ext cx="239058" cy="239946"/>
            <a:chOff x="-204788" y="1498600"/>
            <a:chExt cx="4733826" cy="4751413"/>
          </a:xfrm>
        </p:grpSpPr>
        <p:sp>
          <p:nvSpPr>
            <p:cNvPr id="456" name="Google Shape;456;p39"/>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39"/>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39"/>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39"/>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39"/>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39"/>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62" name="Google Shape;462;p39"/>
          <p:cNvSpPr/>
          <p:nvPr/>
        </p:nvSpPr>
        <p:spPr>
          <a:xfrm>
            <a:off x="1231425" y="2548850"/>
            <a:ext cx="229800" cy="1983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63" name="Google Shape;463;p39"/>
          <p:cNvGrpSpPr/>
          <p:nvPr/>
        </p:nvGrpSpPr>
        <p:grpSpPr>
          <a:xfrm>
            <a:off x="7417193" y="1539319"/>
            <a:ext cx="278711" cy="288417"/>
            <a:chOff x="5448301" y="2757488"/>
            <a:chExt cx="3643287" cy="3770162"/>
          </a:xfrm>
        </p:grpSpPr>
        <p:sp>
          <p:nvSpPr>
            <p:cNvPr id="464" name="Google Shape;464;p39"/>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39"/>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39"/>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39"/>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39"/>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39"/>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39"/>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39"/>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2" name="Google Shape;472;p39"/>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3" name="Google Shape;473;p39"/>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4" name="Google Shape;474;p39"/>
          <p:cNvGrpSpPr/>
          <p:nvPr/>
        </p:nvGrpSpPr>
        <p:grpSpPr>
          <a:xfrm>
            <a:off x="1466435" y="3491180"/>
            <a:ext cx="242049" cy="241902"/>
            <a:chOff x="4667251" y="4117975"/>
            <a:chExt cx="5205362" cy="5202188"/>
          </a:xfrm>
        </p:grpSpPr>
        <p:sp>
          <p:nvSpPr>
            <p:cNvPr id="475" name="Google Shape;475;p39"/>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6" name="Google Shape;476;p39"/>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7" name="Google Shape;477;p39"/>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78" name="Google Shape;478;p39"/>
          <p:cNvSpPr/>
          <p:nvPr/>
        </p:nvSpPr>
        <p:spPr>
          <a:xfrm>
            <a:off x="7716806" y="2509200"/>
            <a:ext cx="161700" cy="277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79" name="Google Shape;479;p39"/>
          <p:cNvGrpSpPr/>
          <p:nvPr/>
        </p:nvGrpSpPr>
        <p:grpSpPr>
          <a:xfrm>
            <a:off x="7455488" y="3516490"/>
            <a:ext cx="202027" cy="202223"/>
            <a:chOff x="2762251" y="2287588"/>
            <a:chExt cx="4879875" cy="4884612"/>
          </a:xfrm>
        </p:grpSpPr>
        <p:sp>
          <p:nvSpPr>
            <p:cNvPr id="480" name="Google Shape;480;p39"/>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1" name="Google Shape;481;p39"/>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2" name="Google Shape;482;p39"/>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0"/>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Promotional </a:t>
            </a:r>
            <a:r>
              <a:rPr lang="en-GB" b="1">
                <a:solidFill>
                  <a:srgbClr val="EE795B"/>
                </a:solidFill>
              </a:rPr>
              <a:t>Campaigns</a:t>
            </a:r>
            <a:r>
              <a:rPr lang="en-GB"/>
              <a:t> Success</a:t>
            </a:r>
            <a:endParaRPr/>
          </a:p>
        </p:txBody>
      </p:sp>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22</a:t>
            </a:fld>
            <a:endParaRPr/>
          </a:p>
        </p:txBody>
      </p:sp>
      <p:grpSp>
        <p:nvGrpSpPr>
          <p:cNvPr id="489" name="Google Shape;489;p40"/>
          <p:cNvGrpSpPr/>
          <p:nvPr/>
        </p:nvGrpSpPr>
        <p:grpSpPr>
          <a:xfrm>
            <a:off x="907665" y="1263146"/>
            <a:ext cx="1040075" cy="2337000"/>
            <a:chOff x="776102" y="1372299"/>
            <a:chExt cx="1079700" cy="2426035"/>
          </a:xfrm>
        </p:grpSpPr>
        <p:sp>
          <p:nvSpPr>
            <p:cNvPr id="490" name="Google Shape;490;p40"/>
            <p:cNvSpPr/>
            <p:nvPr/>
          </p:nvSpPr>
          <p:spPr>
            <a:xfrm>
              <a:off x="776102" y="1372299"/>
              <a:ext cx="1079700" cy="1005600"/>
            </a:xfrm>
            <a:custGeom>
              <a:avLst/>
              <a:gdLst/>
              <a:ahLst/>
              <a:cxnLst/>
              <a:rect l="l" t="t" r="r" b="b"/>
              <a:pathLst>
                <a:path w="120000" h="120000" extrusionOk="0">
                  <a:moveTo>
                    <a:pt x="50219" y="100110"/>
                  </a:moveTo>
                  <a:lnTo>
                    <a:pt x="50219" y="115863"/>
                  </a:lnTo>
                  <a:lnTo>
                    <a:pt x="69780" y="115863"/>
                  </a:lnTo>
                  <a:lnTo>
                    <a:pt x="69780" y="100110"/>
                  </a:lnTo>
                  <a:lnTo>
                    <a:pt x="50219" y="100110"/>
                  </a:lnTo>
                  <a:close/>
                  <a:moveTo>
                    <a:pt x="4550" y="4136"/>
                  </a:moveTo>
                  <a:lnTo>
                    <a:pt x="4191" y="4222"/>
                  </a:lnTo>
                  <a:lnTo>
                    <a:pt x="3932" y="4522"/>
                  </a:lnTo>
                  <a:lnTo>
                    <a:pt x="3812" y="4929"/>
                  </a:lnTo>
                  <a:lnTo>
                    <a:pt x="3812" y="95224"/>
                  </a:lnTo>
                  <a:lnTo>
                    <a:pt x="3932" y="95631"/>
                  </a:lnTo>
                  <a:lnTo>
                    <a:pt x="4191" y="95888"/>
                  </a:lnTo>
                  <a:lnTo>
                    <a:pt x="4550" y="96017"/>
                  </a:lnTo>
                  <a:lnTo>
                    <a:pt x="115449" y="96017"/>
                  </a:lnTo>
                  <a:lnTo>
                    <a:pt x="115808" y="95888"/>
                  </a:lnTo>
                  <a:lnTo>
                    <a:pt x="116067" y="95631"/>
                  </a:lnTo>
                  <a:lnTo>
                    <a:pt x="116187" y="95224"/>
                  </a:lnTo>
                  <a:lnTo>
                    <a:pt x="116187" y="4929"/>
                  </a:lnTo>
                  <a:lnTo>
                    <a:pt x="116067" y="4522"/>
                  </a:lnTo>
                  <a:lnTo>
                    <a:pt x="115808" y="4222"/>
                  </a:lnTo>
                  <a:lnTo>
                    <a:pt x="115449" y="4136"/>
                  </a:lnTo>
                  <a:lnTo>
                    <a:pt x="4550" y="4136"/>
                  </a:lnTo>
                  <a:close/>
                  <a:moveTo>
                    <a:pt x="4550" y="0"/>
                  </a:moveTo>
                  <a:lnTo>
                    <a:pt x="115449" y="0"/>
                  </a:lnTo>
                  <a:lnTo>
                    <a:pt x="116367" y="107"/>
                  </a:lnTo>
                  <a:lnTo>
                    <a:pt x="117205" y="385"/>
                  </a:lnTo>
                  <a:lnTo>
                    <a:pt x="118003" y="857"/>
                  </a:lnTo>
                  <a:lnTo>
                    <a:pt x="118662" y="1435"/>
                  </a:lnTo>
                  <a:lnTo>
                    <a:pt x="119241" y="2186"/>
                  </a:lnTo>
                  <a:lnTo>
                    <a:pt x="119640" y="3000"/>
                  </a:lnTo>
                  <a:lnTo>
                    <a:pt x="119900" y="3900"/>
                  </a:lnTo>
                  <a:lnTo>
                    <a:pt x="120000" y="4929"/>
                  </a:lnTo>
                  <a:lnTo>
                    <a:pt x="120000" y="95224"/>
                  </a:lnTo>
                  <a:lnTo>
                    <a:pt x="119900" y="96210"/>
                  </a:lnTo>
                  <a:lnTo>
                    <a:pt x="119640" y="97153"/>
                  </a:lnTo>
                  <a:lnTo>
                    <a:pt x="119241" y="97967"/>
                  </a:lnTo>
                  <a:lnTo>
                    <a:pt x="118662" y="98717"/>
                  </a:lnTo>
                  <a:lnTo>
                    <a:pt x="118003" y="99296"/>
                  </a:lnTo>
                  <a:lnTo>
                    <a:pt x="117205" y="99724"/>
                  </a:lnTo>
                  <a:lnTo>
                    <a:pt x="116367" y="100046"/>
                  </a:lnTo>
                  <a:lnTo>
                    <a:pt x="115449" y="100110"/>
                  </a:lnTo>
                  <a:lnTo>
                    <a:pt x="73632" y="100110"/>
                  </a:lnTo>
                  <a:lnTo>
                    <a:pt x="73632" y="115863"/>
                  </a:lnTo>
                  <a:lnTo>
                    <a:pt x="91676" y="115863"/>
                  </a:lnTo>
                  <a:lnTo>
                    <a:pt x="92295" y="115992"/>
                  </a:lnTo>
                  <a:lnTo>
                    <a:pt x="92794" y="116249"/>
                  </a:lnTo>
                  <a:lnTo>
                    <a:pt x="93233" y="116720"/>
                  </a:lnTo>
                  <a:lnTo>
                    <a:pt x="93493" y="117278"/>
                  </a:lnTo>
                  <a:lnTo>
                    <a:pt x="93592" y="117942"/>
                  </a:lnTo>
                  <a:lnTo>
                    <a:pt x="93493" y="118606"/>
                  </a:lnTo>
                  <a:lnTo>
                    <a:pt x="93233" y="119142"/>
                  </a:lnTo>
                  <a:lnTo>
                    <a:pt x="92794" y="119571"/>
                  </a:lnTo>
                  <a:lnTo>
                    <a:pt x="92295" y="119892"/>
                  </a:lnTo>
                  <a:lnTo>
                    <a:pt x="91676" y="120000"/>
                  </a:lnTo>
                  <a:lnTo>
                    <a:pt x="28323" y="120000"/>
                  </a:lnTo>
                  <a:lnTo>
                    <a:pt x="27704" y="119892"/>
                  </a:lnTo>
                  <a:lnTo>
                    <a:pt x="27205" y="119571"/>
                  </a:lnTo>
                  <a:lnTo>
                    <a:pt x="26766" y="119142"/>
                  </a:lnTo>
                  <a:lnTo>
                    <a:pt x="26506" y="118606"/>
                  </a:lnTo>
                  <a:lnTo>
                    <a:pt x="26407" y="117942"/>
                  </a:lnTo>
                  <a:lnTo>
                    <a:pt x="26506" y="117278"/>
                  </a:lnTo>
                  <a:lnTo>
                    <a:pt x="26766" y="116720"/>
                  </a:lnTo>
                  <a:lnTo>
                    <a:pt x="27205" y="116249"/>
                  </a:lnTo>
                  <a:lnTo>
                    <a:pt x="27704" y="115992"/>
                  </a:lnTo>
                  <a:lnTo>
                    <a:pt x="28323" y="115863"/>
                  </a:lnTo>
                  <a:lnTo>
                    <a:pt x="46367" y="115863"/>
                  </a:lnTo>
                  <a:lnTo>
                    <a:pt x="46367" y="100110"/>
                  </a:lnTo>
                  <a:lnTo>
                    <a:pt x="4550" y="100110"/>
                  </a:lnTo>
                  <a:lnTo>
                    <a:pt x="3632" y="100046"/>
                  </a:lnTo>
                  <a:lnTo>
                    <a:pt x="2794" y="99724"/>
                  </a:lnTo>
                  <a:lnTo>
                    <a:pt x="1996" y="99296"/>
                  </a:lnTo>
                  <a:lnTo>
                    <a:pt x="1337" y="98717"/>
                  </a:lnTo>
                  <a:lnTo>
                    <a:pt x="758" y="97967"/>
                  </a:lnTo>
                  <a:lnTo>
                    <a:pt x="359" y="97153"/>
                  </a:lnTo>
                  <a:lnTo>
                    <a:pt x="99" y="96210"/>
                  </a:lnTo>
                  <a:lnTo>
                    <a:pt x="0" y="95224"/>
                  </a:lnTo>
                  <a:lnTo>
                    <a:pt x="0" y="4929"/>
                  </a:lnTo>
                  <a:lnTo>
                    <a:pt x="99" y="3900"/>
                  </a:lnTo>
                  <a:lnTo>
                    <a:pt x="359" y="3000"/>
                  </a:lnTo>
                  <a:lnTo>
                    <a:pt x="758" y="2186"/>
                  </a:lnTo>
                  <a:lnTo>
                    <a:pt x="1337" y="1435"/>
                  </a:lnTo>
                  <a:lnTo>
                    <a:pt x="1996" y="857"/>
                  </a:lnTo>
                  <a:lnTo>
                    <a:pt x="2794" y="385"/>
                  </a:lnTo>
                  <a:lnTo>
                    <a:pt x="3632" y="107"/>
                  </a:lnTo>
                  <a:lnTo>
                    <a:pt x="455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D8D8D8"/>
                </a:solidFill>
                <a:latin typeface="Calibri"/>
                <a:ea typeface="Calibri"/>
                <a:cs typeface="Calibri"/>
                <a:sym typeface="Calibri"/>
              </a:endParaRPr>
            </a:p>
          </p:txBody>
        </p:sp>
        <p:grpSp>
          <p:nvGrpSpPr>
            <p:cNvPr id="491" name="Google Shape;491;p40"/>
            <p:cNvGrpSpPr/>
            <p:nvPr/>
          </p:nvGrpSpPr>
          <p:grpSpPr>
            <a:xfrm>
              <a:off x="1108844" y="3382585"/>
              <a:ext cx="414210" cy="415749"/>
              <a:chOff x="-204788" y="1498600"/>
              <a:chExt cx="4733826" cy="4751413"/>
            </a:xfrm>
          </p:grpSpPr>
          <p:sp>
            <p:nvSpPr>
              <p:cNvPr id="492" name="Google Shape;492;p40"/>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40"/>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40"/>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40"/>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40"/>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40"/>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sp>
        <p:nvSpPr>
          <p:cNvPr id="498" name="Google Shape;498;p40"/>
          <p:cNvSpPr/>
          <p:nvPr/>
        </p:nvSpPr>
        <p:spPr>
          <a:xfrm rot="10800000" flipH="1">
            <a:off x="6173400" y="1674202"/>
            <a:ext cx="1337400" cy="3435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0"/>
          <p:cNvSpPr/>
          <p:nvPr/>
        </p:nvSpPr>
        <p:spPr>
          <a:xfrm>
            <a:off x="7063539" y="2072415"/>
            <a:ext cx="721500" cy="6858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00" name="Google Shape;500;p40"/>
          <p:cNvGrpSpPr/>
          <p:nvPr/>
        </p:nvGrpSpPr>
        <p:grpSpPr>
          <a:xfrm>
            <a:off x="3345532" y="1538787"/>
            <a:ext cx="352243" cy="417344"/>
            <a:chOff x="7337425" y="153988"/>
            <a:chExt cx="4208400" cy="4986187"/>
          </a:xfrm>
        </p:grpSpPr>
        <p:sp>
          <p:nvSpPr>
            <p:cNvPr id="501" name="Google Shape;501;p40"/>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2" name="Google Shape;502;p40"/>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03" name="Google Shape;503;p40"/>
          <p:cNvGrpSpPr/>
          <p:nvPr/>
        </p:nvGrpSpPr>
        <p:grpSpPr>
          <a:xfrm>
            <a:off x="3140681" y="3185838"/>
            <a:ext cx="762383" cy="365302"/>
            <a:chOff x="-534988" y="385763"/>
            <a:chExt cx="7991438" cy="3829162"/>
          </a:xfrm>
        </p:grpSpPr>
        <p:sp>
          <p:nvSpPr>
            <p:cNvPr id="504" name="Google Shape;504;p40"/>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5" name="Google Shape;505;p40"/>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6" name="Google Shape;506;p40"/>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7" name="Google Shape;507;p40"/>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8" name="Google Shape;508;p40"/>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40"/>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10" name="Google Shape;510;p40"/>
          <p:cNvSpPr/>
          <p:nvPr/>
        </p:nvSpPr>
        <p:spPr>
          <a:xfrm>
            <a:off x="5380788" y="1547799"/>
            <a:ext cx="399600" cy="3993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1" name="Google Shape;511;p40"/>
          <p:cNvSpPr/>
          <p:nvPr/>
        </p:nvSpPr>
        <p:spPr>
          <a:xfrm>
            <a:off x="2114175" y="163730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0"/>
          <p:cNvSpPr/>
          <p:nvPr/>
        </p:nvSpPr>
        <p:spPr>
          <a:xfrm>
            <a:off x="4136925" y="163730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rot="-5400000" flipH="1">
            <a:off x="6647407" y="2624434"/>
            <a:ext cx="329100" cy="1295400"/>
          </a:xfrm>
          <a:prstGeom prst="bentUpArrow">
            <a:avLst>
              <a:gd name="adj1" fmla="val 25000"/>
              <a:gd name="adj2" fmla="val 25000"/>
              <a:gd name="adj3" fmla="val 25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0"/>
          <p:cNvSpPr/>
          <p:nvPr/>
        </p:nvSpPr>
        <p:spPr>
          <a:xfrm rot="10800000">
            <a:off x="2114175" y="3266584"/>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0"/>
          <p:cNvSpPr/>
          <p:nvPr/>
        </p:nvSpPr>
        <p:spPr>
          <a:xfrm rot="10800000">
            <a:off x="4136925" y="3266584"/>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0"/>
          <p:cNvSpPr txBox="1"/>
          <p:nvPr/>
        </p:nvSpPr>
        <p:spPr>
          <a:xfrm>
            <a:off x="910675" y="1423790"/>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Promotional </a:t>
            </a:r>
            <a:r>
              <a:rPr lang="en-GB" sz="1100" b="1">
                <a:solidFill>
                  <a:srgbClr val="566579"/>
                </a:solidFill>
              </a:rPr>
              <a:t>Campaigns</a:t>
            </a:r>
            <a:endParaRPr sz="1100" b="1">
              <a:solidFill>
                <a:srgbClr val="566579"/>
              </a:solidFill>
            </a:endParaRPr>
          </a:p>
        </p:txBody>
      </p:sp>
      <p:sp>
        <p:nvSpPr>
          <p:cNvPr id="517" name="Google Shape;517;p40"/>
          <p:cNvSpPr txBox="1"/>
          <p:nvPr/>
        </p:nvSpPr>
        <p:spPr>
          <a:xfrm>
            <a:off x="3000206" y="20229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Regular</a:t>
            </a:r>
            <a:endParaRPr sz="1100">
              <a:solidFill>
                <a:srgbClr val="566579"/>
              </a:solidFill>
            </a:endParaRPr>
          </a:p>
          <a:p>
            <a:pPr marL="0" lvl="0" indent="0" algn="ctr" rtl="0">
              <a:spcBef>
                <a:spcPts val="0"/>
              </a:spcBef>
              <a:spcAft>
                <a:spcPts val="0"/>
              </a:spcAft>
              <a:buNone/>
            </a:pPr>
            <a:r>
              <a:rPr lang="en-GB" sz="1100" b="1">
                <a:solidFill>
                  <a:srgbClr val="566579"/>
                </a:solidFill>
              </a:rPr>
              <a:t>Customer</a:t>
            </a:r>
            <a:endParaRPr sz="1100" b="1">
              <a:solidFill>
                <a:srgbClr val="566579"/>
              </a:solidFill>
            </a:endParaRPr>
          </a:p>
        </p:txBody>
      </p:sp>
      <p:sp>
        <p:nvSpPr>
          <p:cNvPr id="518" name="Google Shape;518;p40"/>
          <p:cNvSpPr txBox="1"/>
          <p:nvPr/>
        </p:nvSpPr>
        <p:spPr>
          <a:xfrm>
            <a:off x="5060538" y="20229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Retailer</a:t>
            </a:r>
            <a:endParaRPr sz="1100">
              <a:solidFill>
                <a:srgbClr val="566579"/>
              </a:solidFill>
            </a:endParaRPr>
          </a:p>
          <a:p>
            <a:pPr marL="0" lvl="0" indent="0" algn="ctr" rtl="0">
              <a:spcBef>
                <a:spcPts val="0"/>
              </a:spcBef>
              <a:spcAft>
                <a:spcPts val="0"/>
              </a:spcAft>
              <a:buNone/>
            </a:pPr>
            <a:r>
              <a:rPr lang="en-GB" sz="1100" b="1">
                <a:solidFill>
                  <a:srgbClr val="566579"/>
                </a:solidFill>
              </a:rPr>
              <a:t>Shop</a:t>
            </a:r>
            <a:endParaRPr sz="1100" b="1">
              <a:solidFill>
                <a:srgbClr val="566579"/>
              </a:solidFill>
            </a:endParaRPr>
          </a:p>
        </p:txBody>
      </p:sp>
      <p:sp>
        <p:nvSpPr>
          <p:cNvPr id="519" name="Google Shape;519;p40"/>
          <p:cNvSpPr txBox="1"/>
          <p:nvPr/>
        </p:nvSpPr>
        <p:spPr>
          <a:xfrm>
            <a:off x="6699712" y="2804646"/>
            <a:ext cx="1439400" cy="25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rgbClr val="566579"/>
                </a:solidFill>
              </a:rPr>
              <a:t>Local </a:t>
            </a:r>
            <a:r>
              <a:rPr lang="en-GB" sz="1100" b="1">
                <a:solidFill>
                  <a:srgbClr val="566579"/>
                </a:solidFill>
              </a:rPr>
              <a:t>Manufacturer</a:t>
            </a:r>
            <a:endParaRPr sz="1100" b="1">
              <a:solidFill>
                <a:srgbClr val="566579"/>
              </a:solidFill>
            </a:endParaRPr>
          </a:p>
        </p:txBody>
      </p:sp>
      <p:sp>
        <p:nvSpPr>
          <p:cNvPr id="520" name="Google Shape;520;p40"/>
          <p:cNvSpPr txBox="1"/>
          <p:nvPr/>
        </p:nvSpPr>
        <p:spPr>
          <a:xfrm>
            <a:off x="3000206" y="370330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Customer</a:t>
            </a:r>
            <a:r>
              <a:rPr lang="en-GB" sz="1100">
                <a:solidFill>
                  <a:srgbClr val="566579"/>
                </a:solidFill>
              </a:rPr>
              <a:t> Groups</a:t>
            </a:r>
            <a:endParaRPr sz="1100" b="1">
              <a:solidFill>
                <a:srgbClr val="566579"/>
              </a:solidFill>
            </a:endParaRPr>
          </a:p>
        </p:txBody>
      </p:sp>
      <p:sp>
        <p:nvSpPr>
          <p:cNvPr id="521" name="Google Shape;521;p40"/>
          <p:cNvSpPr txBox="1"/>
          <p:nvPr/>
        </p:nvSpPr>
        <p:spPr>
          <a:xfrm>
            <a:off x="5060538" y="3710609"/>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Buy Me</a:t>
            </a:r>
            <a:endParaRPr sz="1100" b="1">
              <a:solidFill>
                <a:srgbClr val="566579"/>
              </a:solidFill>
            </a:endParaRPr>
          </a:p>
          <a:p>
            <a:pPr marL="0" lvl="0" indent="0" algn="ctr" rtl="0">
              <a:spcBef>
                <a:spcPts val="0"/>
              </a:spcBef>
              <a:spcAft>
                <a:spcPts val="0"/>
              </a:spcAft>
              <a:buNone/>
            </a:pPr>
            <a:r>
              <a:rPr lang="en-GB" sz="1100">
                <a:solidFill>
                  <a:srgbClr val="566579"/>
                </a:solidFill>
              </a:rPr>
              <a:t>Sign</a:t>
            </a:r>
            <a:endParaRPr sz="1100" b="1">
              <a:solidFill>
                <a:srgbClr val="566579"/>
              </a:solidFill>
            </a:endParaRPr>
          </a:p>
        </p:txBody>
      </p:sp>
      <p:sp>
        <p:nvSpPr>
          <p:cNvPr id="522" name="Google Shape;522;p40"/>
          <p:cNvSpPr txBox="1"/>
          <p:nvPr/>
        </p:nvSpPr>
        <p:spPr>
          <a:xfrm>
            <a:off x="910675" y="3717915"/>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solidFill>
                  <a:srgbClr val="566579"/>
                </a:solidFill>
              </a:rPr>
              <a:t>End</a:t>
            </a:r>
            <a:r>
              <a:rPr lang="en-GB" sz="1100">
                <a:solidFill>
                  <a:srgbClr val="566579"/>
                </a:solidFill>
              </a:rPr>
              <a:t> Profit</a:t>
            </a:r>
            <a:endParaRPr sz="1100">
              <a:solidFill>
                <a:srgbClr val="566579"/>
              </a:solidFill>
            </a:endParaRPr>
          </a:p>
        </p:txBody>
      </p:sp>
      <p:grpSp>
        <p:nvGrpSpPr>
          <p:cNvPr id="523" name="Google Shape;523;p40"/>
          <p:cNvGrpSpPr/>
          <p:nvPr/>
        </p:nvGrpSpPr>
        <p:grpSpPr>
          <a:xfrm>
            <a:off x="5361269" y="3148515"/>
            <a:ext cx="438637" cy="439312"/>
            <a:chOff x="4113213" y="3462338"/>
            <a:chExt cx="3014688" cy="3019325"/>
          </a:xfrm>
        </p:grpSpPr>
        <p:sp>
          <p:nvSpPr>
            <p:cNvPr id="524" name="Google Shape;524;p40"/>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40"/>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40"/>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40"/>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 </a:t>
            </a:r>
            <a:r>
              <a:rPr lang="en-GB" b="1">
                <a:solidFill>
                  <a:srgbClr val="EE795B"/>
                </a:solidFill>
              </a:rPr>
              <a:t>Solution</a:t>
            </a:r>
            <a:r>
              <a:rPr lang="en-GB"/>
              <a:t> Update</a:t>
            </a:r>
            <a:endParaRPr/>
          </a:p>
        </p:txBody>
      </p:sp>
      <p:sp>
        <p:nvSpPr>
          <p:cNvPr id="533" name="Google Shape;533;p4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23</a:t>
            </a:fld>
            <a:endParaRPr/>
          </a:p>
        </p:txBody>
      </p:sp>
      <p:sp>
        <p:nvSpPr>
          <p:cNvPr id="534" name="Google Shape;534;p41"/>
          <p:cNvSpPr/>
          <p:nvPr/>
        </p:nvSpPr>
        <p:spPr>
          <a:xfrm>
            <a:off x="4397400" y="2600879"/>
            <a:ext cx="349200" cy="349200"/>
          </a:xfrm>
          <a:prstGeom prst="quadArrow">
            <a:avLst>
              <a:gd name="adj1" fmla="val 22500"/>
              <a:gd name="adj2" fmla="val 22500"/>
              <a:gd name="adj3" fmla="val 22500"/>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1"/>
          <p:cNvSpPr/>
          <p:nvPr/>
        </p:nvSpPr>
        <p:spPr>
          <a:xfrm>
            <a:off x="3475175" y="1680550"/>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3475175" y="2829708"/>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4628125" y="1680550"/>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4628125" y="2829708"/>
            <a:ext cx="1040700" cy="10407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41"/>
          <p:cNvGrpSpPr/>
          <p:nvPr/>
        </p:nvGrpSpPr>
        <p:grpSpPr>
          <a:xfrm>
            <a:off x="1389000" y="1775125"/>
            <a:ext cx="1855800" cy="709500"/>
            <a:chOff x="1389000" y="1680550"/>
            <a:chExt cx="1855800" cy="709500"/>
          </a:xfrm>
        </p:grpSpPr>
        <p:sp>
          <p:nvSpPr>
            <p:cNvPr id="540" name="Google Shape;540;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Global </a:t>
              </a:r>
              <a:r>
                <a:rPr lang="en-GB" sz="1500" b="1">
                  <a:solidFill>
                    <a:srgbClr val="566579"/>
                  </a:solidFill>
                  <a:latin typeface="Trebuchet MS"/>
                  <a:ea typeface="Trebuchet MS"/>
                  <a:cs typeface="Trebuchet MS"/>
                  <a:sym typeface="Trebuchet MS"/>
                </a:rPr>
                <a:t>Solutions</a:t>
              </a:r>
              <a:endParaRPr sz="1500" b="1">
                <a:solidFill>
                  <a:srgbClr val="566579"/>
                </a:solidFill>
                <a:latin typeface="Trebuchet MS"/>
                <a:ea typeface="Trebuchet MS"/>
                <a:cs typeface="Trebuchet MS"/>
                <a:sym typeface="Trebuchet MS"/>
              </a:endParaRPr>
            </a:p>
          </p:txBody>
        </p:sp>
        <p:sp>
          <p:nvSpPr>
            <p:cNvPr id="541" name="Google Shape;541;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2" name="Google Shape;542;p41"/>
          <p:cNvGrpSpPr/>
          <p:nvPr/>
        </p:nvGrpSpPr>
        <p:grpSpPr>
          <a:xfrm>
            <a:off x="1389000" y="2968250"/>
            <a:ext cx="1855800" cy="709500"/>
            <a:chOff x="1389000" y="1680550"/>
            <a:chExt cx="1855800" cy="709500"/>
          </a:xfrm>
        </p:grpSpPr>
        <p:sp>
          <p:nvSpPr>
            <p:cNvPr id="543" name="Google Shape;543;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Affiliate </a:t>
              </a:r>
              <a:r>
                <a:rPr lang="en-GB" sz="1500" b="1">
                  <a:solidFill>
                    <a:srgbClr val="566579"/>
                  </a:solidFill>
                  <a:latin typeface="Trebuchet MS"/>
                  <a:ea typeface="Trebuchet MS"/>
                  <a:cs typeface="Trebuchet MS"/>
                  <a:sym typeface="Trebuchet MS"/>
                </a:rPr>
                <a:t>Programs</a:t>
              </a:r>
              <a:endParaRPr sz="1500" b="1">
                <a:solidFill>
                  <a:srgbClr val="566579"/>
                </a:solidFill>
                <a:latin typeface="Trebuchet MS"/>
                <a:ea typeface="Trebuchet MS"/>
                <a:cs typeface="Trebuchet MS"/>
                <a:sym typeface="Trebuchet MS"/>
              </a:endParaRPr>
            </a:p>
          </p:txBody>
        </p:sp>
        <p:sp>
          <p:nvSpPr>
            <p:cNvPr id="544" name="Google Shape;544;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5" name="Google Shape;545;p41"/>
          <p:cNvGrpSpPr/>
          <p:nvPr/>
        </p:nvGrpSpPr>
        <p:grpSpPr>
          <a:xfrm>
            <a:off x="5950475" y="1775125"/>
            <a:ext cx="1855800" cy="709500"/>
            <a:chOff x="1389000" y="1680550"/>
            <a:chExt cx="1855800" cy="709500"/>
          </a:xfrm>
        </p:grpSpPr>
        <p:sp>
          <p:nvSpPr>
            <p:cNvPr id="546" name="Google Shape;546;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Premium </a:t>
              </a:r>
              <a:r>
                <a:rPr lang="en-GB" sz="1500" b="1">
                  <a:solidFill>
                    <a:srgbClr val="566579"/>
                  </a:solidFill>
                  <a:latin typeface="Trebuchet MS"/>
                  <a:ea typeface="Trebuchet MS"/>
                  <a:cs typeface="Trebuchet MS"/>
                  <a:sym typeface="Trebuchet MS"/>
                </a:rPr>
                <a:t>Services</a:t>
              </a:r>
              <a:endParaRPr sz="1500" b="1">
                <a:solidFill>
                  <a:srgbClr val="566579"/>
                </a:solidFill>
                <a:latin typeface="Trebuchet MS"/>
                <a:ea typeface="Trebuchet MS"/>
                <a:cs typeface="Trebuchet MS"/>
                <a:sym typeface="Trebuchet MS"/>
              </a:endParaRPr>
            </a:p>
          </p:txBody>
        </p:sp>
        <p:sp>
          <p:nvSpPr>
            <p:cNvPr id="547" name="Google Shape;547;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48" name="Google Shape;548;p41"/>
          <p:cNvGrpSpPr/>
          <p:nvPr/>
        </p:nvGrpSpPr>
        <p:grpSpPr>
          <a:xfrm>
            <a:off x="5950475" y="2968250"/>
            <a:ext cx="1855800" cy="709500"/>
            <a:chOff x="1389000" y="1680550"/>
            <a:chExt cx="1855800" cy="709500"/>
          </a:xfrm>
        </p:grpSpPr>
        <p:sp>
          <p:nvSpPr>
            <p:cNvPr id="549" name="Google Shape;549;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High </a:t>
              </a:r>
              <a:r>
                <a:rPr lang="en-GB" sz="1500" b="1">
                  <a:solidFill>
                    <a:srgbClr val="566579"/>
                  </a:solidFill>
                  <a:latin typeface="Trebuchet MS"/>
                  <a:ea typeface="Trebuchet MS"/>
                  <a:cs typeface="Trebuchet MS"/>
                  <a:sym typeface="Trebuchet MS"/>
                </a:rPr>
                <a:t>Definition</a:t>
              </a:r>
              <a:endParaRPr sz="1500" b="1">
                <a:solidFill>
                  <a:srgbClr val="566579"/>
                </a:solidFill>
                <a:latin typeface="Trebuchet MS"/>
                <a:ea typeface="Trebuchet MS"/>
                <a:cs typeface="Trebuchet MS"/>
                <a:sym typeface="Trebuchet MS"/>
              </a:endParaRPr>
            </a:p>
          </p:txBody>
        </p:sp>
        <p:sp>
          <p:nvSpPr>
            <p:cNvPr id="550" name="Google Shape;550;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grpSp>
      <p:grpSp>
        <p:nvGrpSpPr>
          <p:cNvPr id="551" name="Google Shape;551;p41"/>
          <p:cNvGrpSpPr/>
          <p:nvPr/>
        </p:nvGrpSpPr>
        <p:grpSpPr>
          <a:xfrm>
            <a:off x="5023169" y="2003038"/>
            <a:ext cx="265758" cy="396069"/>
            <a:chOff x="7735888" y="1514475"/>
            <a:chExt cx="3201900" cy="4771913"/>
          </a:xfrm>
        </p:grpSpPr>
        <p:sp>
          <p:nvSpPr>
            <p:cNvPr id="552" name="Google Shape;552;p41"/>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3" name="Google Shape;553;p41"/>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54" name="Google Shape;554;p41"/>
          <p:cNvGrpSpPr/>
          <p:nvPr/>
        </p:nvGrpSpPr>
        <p:grpSpPr>
          <a:xfrm>
            <a:off x="3786079" y="1991398"/>
            <a:ext cx="419019" cy="419230"/>
            <a:chOff x="414338" y="3284538"/>
            <a:chExt cx="2978100" cy="2979600"/>
          </a:xfrm>
        </p:grpSpPr>
        <p:sp>
          <p:nvSpPr>
            <p:cNvPr id="555" name="Google Shape;555;p41"/>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41"/>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41"/>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58" name="Google Shape;558;p41"/>
          <p:cNvSpPr/>
          <p:nvPr/>
        </p:nvSpPr>
        <p:spPr>
          <a:xfrm>
            <a:off x="3833225" y="3183258"/>
            <a:ext cx="324600" cy="3336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59" name="Google Shape;559;p41"/>
          <p:cNvGrpSpPr/>
          <p:nvPr/>
        </p:nvGrpSpPr>
        <p:grpSpPr>
          <a:xfrm>
            <a:off x="4917178" y="3236853"/>
            <a:ext cx="476853" cy="225969"/>
            <a:chOff x="3232150" y="2884488"/>
            <a:chExt cx="6505500" cy="3082800"/>
          </a:xfrm>
        </p:grpSpPr>
        <p:sp>
          <p:nvSpPr>
            <p:cNvPr id="560" name="Google Shape;560;p41"/>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1" name="Google Shape;561;p41"/>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41"/>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63" name="Google Shape;563;p41"/>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42"/>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100% </a:t>
            </a:r>
            <a:r>
              <a:rPr lang="en-GB" b="1">
                <a:solidFill>
                  <a:srgbClr val="EE795B"/>
                </a:solidFill>
              </a:rPr>
              <a:t>Satisfaction</a:t>
            </a:r>
            <a:r>
              <a:rPr lang="en-GB"/>
              <a:t> Guarantee</a:t>
            </a:r>
            <a:endParaRPr/>
          </a:p>
        </p:txBody>
      </p:sp>
      <p:sp>
        <p:nvSpPr>
          <p:cNvPr id="569" name="Google Shape;569;p4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24</a:t>
            </a:fld>
            <a:endParaRPr/>
          </a:p>
        </p:txBody>
      </p:sp>
      <p:sp>
        <p:nvSpPr>
          <p:cNvPr id="570" name="Google Shape;570;p42"/>
          <p:cNvSpPr txBox="1"/>
          <p:nvPr/>
        </p:nvSpPr>
        <p:spPr>
          <a:xfrm>
            <a:off x="946931"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Personal </a:t>
            </a:r>
            <a:endParaRPr b="1">
              <a:solidFill>
                <a:srgbClr val="566579"/>
              </a:solidFill>
              <a:latin typeface="Trebuchet MS"/>
              <a:ea typeface="Trebuchet MS"/>
              <a:cs typeface="Trebuchet MS"/>
              <a:sym typeface="Trebuchet MS"/>
            </a:endParaRPr>
          </a:p>
        </p:txBody>
      </p:sp>
      <p:sp>
        <p:nvSpPr>
          <p:cNvPr id="571" name="Google Shape;571;p42"/>
          <p:cNvSpPr/>
          <p:nvPr/>
        </p:nvSpPr>
        <p:spPr>
          <a:xfrm>
            <a:off x="1107415"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2"/>
          <p:cNvSpPr txBox="1"/>
          <p:nvPr/>
        </p:nvSpPr>
        <p:spPr>
          <a:xfrm>
            <a:off x="799954"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sp>
        <p:nvSpPr>
          <p:cNvPr id="573" name="Google Shape;573;p42"/>
          <p:cNvSpPr/>
          <p:nvPr/>
        </p:nvSpPr>
        <p:spPr>
          <a:xfrm>
            <a:off x="3027644"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2"/>
          <p:cNvSpPr txBox="1"/>
          <p:nvPr/>
        </p:nvSpPr>
        <p:spPr>
          <a:xfrm>
            <a:off x="2867161"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Medium </a:t>
            </a:r>
            <a:endParaRPr b="1">
              <a:solidFill>
                <a:srgbClr val="566579"/>
              </a:solidFill>
              <a:latin typeface="Trebuchet MS"/>
              <a:ea typeface="Trebuchet MS"/>
              <a:cs typeface="Trebuchet MS"/>
              <a:sym typeface="Trebuchet MS"/>
            </a:endParaRPr>
          </a:p>
        </p:txBody>
      </p:sp>
      <p:sp>
        <p:nvSpPr>
          <p:cNvPr id="575" name="Google Shape;575;p42"/>
          <p:cNvSpPr txBox="1"/>
          <p:nvPr/>
        </p:nvSpPr>
        <p:spPr>
          <a:xfrm>
            <a:off x="2720183"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sp>
        <p:nvSpPr>
          <p:cNvPr id="576" name="Google Shape;576;p42"/>
          <p:cNvSpPr/>
          <p:nvPr/>
        </p:nvSpPr>
        <p:spPr>
          <a:xfrm>
            <a:off x="4947873" y="1636650"/>
            <a:ext cx="1168500" cy="11685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txBox="1"/>
          <p:nvPr/>
        </p:nvSpPr>
        <p:spPr>
          <a:xfrm>
            <a:off x="4787389" y="2979392"/>
            <a:ext cx="1489500" cy="30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Business</a:t>
            </a:r>
            <a:endParaRPr b="1">
              <a:solidFill>
                <a:srgbClr val="566579"/>
              </a:solidFill>
              <a:latin typeface="Trebuchet MS"/>
              <a:ea typeface="Trebuchet MS"/>
              <a:cs typeface="Trebuchet MS"/>
              <a:sym typeface="Trebuchet MS"/>
            </a:endParaRPr>
          </a:p>
        </p:txBody>
      </p:sp>
      <p:sp>
        <p:nvSpPr>
          <p:cNvPr id="578" name="Google Shape;578;p42"/>
          <p:cNvSpPr txBox="1"/>
          <p:nvPr/>
        </p:nvSpPr>
        <p:spPr>
          <a:xfrm>
            <a:off x="4640411" y="3320645"/>
            <a:ext cx="1783500" cy="61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grpSp>
        <p:nvGrpSpPr>
          <p:cNvPr id="579" name="Google Shape;579;p42"/>
          <p:cNvGrpSpPr/>
          <p:nvPr/>
        </p:nvGrpSpPr>
        <p:grpSpPr>
          <a:xfrm>
            <a:off x="6560641" y="1636650"/>
            <a:ext cx="1783437" cy="2294788"/>
            <a:chOff x="6487027" y="2020200"/>
            <a:chExt cx="1683600" cy="2166325"/>
          </a:xfrm>
        </p:grpSpPr>
        <p:sp>
          <p:nvSpPr>
            <p:cNvPr id="580" name="Google Shape;580;p42"/>
            <p:cNvSpPr/>
            <p:nvPr/>
          </p:nvSpPr>
          <p:spPr>
            <a:xfrm>
              <a:off x="6777277" y="2020200"/>
              <a:ext cx="1103100" cy="1103100"/>
            </a:xfrm>
            <a:prstGeom prst="ellipse">
              <a:avLst/>
            </a:prstGeom>
            <a:noFill/>
            <a:ln w="381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2"/>
            <p:cNvSpPr txBox="1"/>
            <p:nvPr/>
          </p:nvSpPr>
          <p:spPr>
            <a:xfrm>
              <a:off x="6625777" y="3287775"/>
              <a:ext cx="1406100" cy="28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Professional</a:t>
              </a:r>
              <a:endParaRPr b="1">
                <a:solidFill>
                  <a:srgbClr val="566579"/>
                </a:solidFill>
                <a:latin typeface="Trebuchet MS"/>
                <a:ea typeface="Trebuchet MS"/>
                <a:cs typeface="Trebuchet MS"/>
                <a:sym typeface="Trebuchet MS"/>
              </a:endParaRPr>
            </a:p>
          </p:txBody>
        </p:sp>
        <p:sp>
          <p:nvSpPr>
            <p:cNvPr id="582" name="Google Shape;582;p42"/>
            <p:cNvSpPr txBox="1"/>
            <p:nvPr/>
          </p:nvSpPr>
          <p:spPr>
            <a:xfrm>
              <a:off x="6487027" y="3609925"/>
              <a:ext cx="1683600" cy="57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 Insert your desired text here. </a:t>
              </a:r>
              <a:endParaRPr sz="1100">
                <a:solidFill>
                  <a:srgbClr val="999999"/>
                </a:solidFill>
              </a:endParaRPr>
            </a:p>
          </p:txBody>
        </p:sp>
      </p:grpSp>
      <p:grpSp>
        <p:nvGrpSpPr>
          <p:cNvPr id="583" name="Google Shape;583;p42"/>
          <p:cNvGrpSpPr/>
          <p:nvPr/>
        </p:nvGrpSpPr>
        <p:grpSpPr>
          <a:xfrm>
            <a:off x="3446719" y="2049851"/>
            <a:ext cx="330365" cy="342096"/>
            <a:chOff x="7261225" y="3236913"/>
            <a:chExt cx="2992438" cy="3098700"/>
          </a:xfrm>
        </p:grpSpPr>
        <p:sp>
          <p:nvSpPr>
            <p:cNvPr id="584" name="Google Shape;584;p42"/>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42"/>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6" name="Google Shape;586;p42"/>
          <p:cNvGrpSpPr/>
          <p:nvPr/>
        </p:nvGrpSpPr>
        <p:grpSpPr>
          <a:xfrm>
            <a:off x="1563910" y="2030500"/>
            <a:ext cx="255512" cy="380799"/>
            <a:chOff x="7735888" y="1514475"/>
            <a:chExt cx="3201900" cy="4771913"/>
          </a:xfrm>
        </p:grpSpPr>
        <p:sp>
          <p:nvSpPr>
            <p:cNvPr id="587" name="Google Shape;587;p42"/>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8" name="Google Shape;588;p42"/>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9" name="Google Shape;589;p42"/>
          <p:cNvGrpSpPr/>
          <p:nvPr/>
        </p:nvGrpSpPr>
        <p:grpSpPr>
          <a:xfrm>
            <a:off x="7284390" y="2051985"/>
            <a:ext cx="335611" cy="337262"/>
            <a:chOff x="1443038" y="4081463"/>
            <a:chExt cx="3911550" cy="3930787"/>
          </a:xfrm>
        </p:grpSpPr>
        <p:sp>
          <p:nvSpPr>
            <p:cNvPr id="590" name="Google Shape;590;p42"/>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1" name="Google Shape;591;p42"/>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2" name="Google Shape;592;p42"/>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93" name="Google Shape;593;p42"/>
          <p:cNvGrpSpPr/>
          <p:nvPr/>
        </p:nvGrpSpPr>
        <p:grpSpPr>
          <a:xfrm>
            <a:off x="5366948" y="2049851"/>
            <a:ext cx="330365" cy="342096"/>
            <a:chOff x="7261225" y="3236913"/>
            <a:chExt cx="2992438" cy="3098700"/>
          </a:xfrm>
        </p:grpSpPr>
        <p:sp>
          <p:nvSpPr>
            <p:cNvPr id="594" name="Google Shape;594;p42"/>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5" name="Google Shape;595;p42"/>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96" name="Google Shape;596;p42"/>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4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Solutions</a:t>
            </a:r>
            <a:r>
              <a:rPr lang="en-GB"/>
              <a:t> For Your Business</a:t>
            </a:r>
            <a:endParaRPr/>
          </a:p>
        </p:txBody>
      </p:sp>
      <p:sp>
        <p:nvSpPr>
          <p:cNvPr id="602" name="Google Shape;602;p4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25</a:t>
            </a:fld>
            <a:endParaRPr/>
          </a:p>
        </p:txBody>
      </p:sp>
      <p:sp>
        <p:nvSpPr>
          <p:cNvPr id="603" name="Google Shape;603;p43"/>
          <p:cNvSpPr/>
          <p:nvPr/>
        </p:nvSpPr>
        <p:spPr>
          <a:xfrm>
            <a:off x="3927450" y="2050925"/>
            <a:ext cx="1289100" cy="12879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4" name="Google Shape;604;p43"/>
          <p:cNvSpPr/>
          <p:nvPr/>
        </p:nvSpPr>
        <p:spPr>
          <a:xfrm>
            <a:off x="3071046" y="1723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3071046" y="2439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3071046" y="3155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5594846" y="1723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5594846" y="2439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5594846" y="3155176"/>
            <a:ext cx="511500" cy="511500"/>
          </a:xfrm>
          <a:prstGeom prst="ellipse">
            <a:avLst/>
          </a:prstGeom>
          <a:solidFill>
            <a:srgbClr val="D8D8D8">
              <a:alpha val="7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5751509" y="2631557"/>
            <a:ext cx="203100" cy="1266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11" name="Google Shape;611;p43"/>
          <p:cNvGrpSpPr/>
          <p:nvPr/>
        </p:nvGrpSpPr>
        <p:grpSpPr>
          <a:xfrm>
            <a:off x="3213087" y="1887280"/>
            <a:ext cx="227419" cy="183291"/>
            <a:chOff x="42863" y="1870075"/>
            <a:chExt cx="5325975" cy="4292525"/>
          </a:xfrm>
        </p:grpSpPr>
        <p:sp>
          <p:nvSpPr>
            <p:cNvPr id="612" name="Google Shape;612;p4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3" name="Google Shape;613;p4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4" name="Google Shape;614;p4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15" name="Google Shape;615;p43"/>
          <p:cNvGrpSpPr/>
          <p:nvPr/>
        </p:nvGrpSpPr>
        <p:grpSpPr>
          <a:xfrm>
            <a:off x="3214947" y="2579182"/>
            <a:ext cx="223698" cy="231488"/>
            <a:chOff x="5448301" y="2757488"/>
            <a:chExt cx="3643287" cy="3770162"/>
          </a:xfrm>
        </p:grpSpPr>
        <p:sp>
          <p:nvSpPr>
            <p:cNvPr id="616" name="Google Shape;616;p4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4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4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4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4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1" name="Google Shape;621;p4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2" name="Google Shape;622;p4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4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4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5" name="Google Shape;625;p4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26" name="Google Shape;626;p43"/>
          <p:cNvGrpSpPr/>
          <p:nvPr/>
        </p:nvGrpSpPr>
        <p:grpSpPr>
          <a:xfrm>
            <a:off x="5735907" y="1932239"/>
            <a:ext cx="239402" cy="113447"/>
            <a:chOff x="3232150" y="2884488"/>
            <a:chExt cx="6505500" cy="3082800"/>
          </a:xfrm>
        </p:grpSpPr>
        <p:sp>
          <p:nvSpPr>
            <p:cNvPr id="627" name="Google Shape;627;p4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4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4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30" name="Google Shape;630;p43"/>
          <p:cNvGrpSpPr/>
          <p:nvPr/>
        </p:nvGrpSpPr>
        <p:grpSpPr>
          <a:xfrm>
            <a:off x="5771670" y="3315044"/>
            <a:ext cx="163093" cy="192060"/>
            <a:chOff x="5551488" y="3105150"/>
            <a:chExt cx="2430600" cy="2862300"/>
          </a:xfrm>
        </p:grpSpPr>
        <p:sp>
          <p:nvSpPr>
            <p:cNvPr id="631" name="Google Shape;631;p4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4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33" name="Google Shape;633;p43"/>
          <p:cNvGrpSpPr/>
          <p:nvPr/>
        </p:nvGrpSpPr>
        <p:grpSpPr>
          <a:xfrm>
            <a:off x="3232857" y="3298861"/>
            <a:ext cx="187878" cy="224129"/>
            <a:chOff x="7740651" y="2914650"/>
            <a:chExt cx="2944800" cy="3513000"/>
          </a:xfrm>
        </p:grpSpPr>
        <p:sp>
          <p:nvSpPr>
            <p:cNvPr id="634" name="Google Shape;634;p4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4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36" name="Google Shape;636;p43"/>
          <p:cNvSpPr txBox="1"/>
          <p:nvPr/>
        </p:nvSpPr>
        <p:spPr>
          <a:xfrm>
            <a:off x="1662609" y="1832763"/>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7" name="Google Shape;637;p43"/>
          <p:cNvSpPr txBox="1"/>
          <p:nvPr/>
        </p:nvSpPr>
        <p:spPr>
          <a:xfrm>
            <a:off x="1662609" y="2563388"/>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8" name="Google Shape;638;p43"/>
          <p:cNvSpPr txBox="1"/>
          <p:nvPr/>
        </p:nvSpPr>
        <p:spPr>
          <a:xfrm>
            <a:off x="1662609" y="3286688"/>
            <a:ext cx="1285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39" name="Google Shape;639;p43"/>
          <p:cNvSpPr txBox="1"/>
          <p:nvPr/>
        </p:nvSpPr>
        <p:spPr>
          <a:xfrm>
            <a:off x="6195591" y="1832763"/>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0" name="Google Shape;640;p43"/>
          <p:cNvSpPr txBox="1"/>
          <p:nvPr/>
        </p:nvSpPr>
        <p:spPr>
          <a:xfrm>
            <a:off x="6195591" y="2563388"/>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1" name="Google Shape;641;p43"/>
          <p:cNvSpPr txBox="1"/>
          <p:nvPr/>
        </p:nvSpPr>
        <p:spPr>
          <a:xfrm>
            <a:off x="6195591" y="3286688"/>
            <a:ext cx="1285800" cy="26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566579"/>
                </a:solidFill>
                <a:latin typeface="Trebuchet MS"/>
                <a:ea typeface="Trebuchet MS"/>
                <a:cs typeface="Trebuchet MS"/>
                <a:sym typeface="Trebuchet MS"/>
              </a:rPr>
              <a:t>Sample </a:t>
            </a:r>
            <a:r>
              <a:rPr lang="en-GB" sz="1500" b="1">
                <a:solidFill>
                  <a:srgbClr val="566579"/>
                </a:solidFill>
                <a:latin typeface="Trebuchet MS"/>
                <a:ea typeface="Trebuchet MS"/>
                <a:cs typeface="Trebuchet MS"/>
                <a:sym typeface="Trebuchet MS"/>
              </a:rPr>
              <a:t>Text</a:t>
            </a:r>
            <a:endParaRPr sz="1600" b="1">
              <a:solidFill>
                <a:srgbClr val="566579"/>
              </a:solidFill>
            </a:endParaRPr>
          </a:p>
        </p:txBody>
      </p:sp>
      <p:sp>
        <p:nvSpPr>
          <p:cNvPr id="642" name="Google Shape;642;p43"/>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6"/>
        <p:cNvGrpSpPr/>
        <p:nvPr/>
      </p:nvGrpSpPr>
      <p:grpSpPr>
        <a:xfrm>
          <a:off x="0" y="0"/>
          <a:ext cx="0" cy="0"/>
          <a:chOff x="0" y="0"/>
          <a:chExt cx="0" cy="0"/>
        </a:xfrm>
      </p:grpSpPr>
      <p:sp>
        <p:nvSpPr>
          <p:cNvPr id="647" name="Google Shape;647;p44"/>
          <p:cNvSpPr/>
          <p:nvPr/>
        </p:nvSpPr>
        <p:spPr>
          <a:xfrm>
            <a:off x="0" y="0"/>
            <a:ext cx="9144000" cy="5143500"/>
          </a:xfrm>
          <a:prstGeom prst="rect">
            <a:avLst/>
          </a:prstGeom>
          <a:solidFill>
            <a:srgbClr val="566579">
              <a:alpha val="842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48" name="Google Shape;648;p44"/>
          <p:cNvGrpSpPr/>
          <p:nvPr/>
        </p:nvGrpSpPr>
        <p:grpSpPr>
          <a:xfrm>
            <a:off x="3544260" y="1789667"/>
            <a:ext cx="2055372" cy="2247336"/>
            <a:chOff x="3395619" y="1394296"/>
            <a:chExt cx="2352761" cy="2572500"/>
          </a:xfrm>
        </p:grpSpPr>
        <p:grpSp>
          <p:nvGrpSpPr>
            <p:cNvPr id="649" name="Google Shape;649;p44"/>
            <p:cNvGrpSpPr/>
            <p:nvPr/>
          </p:nvGrpSpPr>
          <p:grpSpPr>
            <a:xfrm>
              <a:off x="3395619" y="1394296"/>
              <a:ext cx="2352761" cy="2354908"/>
              <a:chOff x="2600775" y="1409700"/>
              <a:chExt cx="1972800" cy="1974600"/>
            </a:xfrm>
          </p:grpSpPr>
          <p:sp>
            <p:nvSpPr>
              <p:cNvPr id="650" name="Google Shape;650;p44"/>
              <p:cNvSpPr/>
              <p:nvPr/>
            </p:nvSpPr>
            <p:spPr>
              <a:xfrm>
                <a:off x="2600775" y="1409700"/>
                <a:ext cx="1972800" cy="19746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4"/>
              <p:cNvSpPr/>
              <p:nvPr/>
            </p:nvSpPr>
            <p:spPr>
              <a:xfrm>
                <a:off x="2811075" y="1620300"/>
                <a:ext cx="1552200" cy="15534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4"/>
              <p:cNvSpPr/>
              <p:nvPr/>
            </p:nvSpPr>
            <p:spPr>
              <a:xfrm>
                <a:off x="3017175" y="1826550"/>
                <a:ext cx="1140000" cy="11409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4"/>
              <p:cNvSpPr/>
              <p:nvPr/>
            </p:nvSpPr>
            <p:spPr>
              <a:xfrm>
                <a:off x="3210375" y="2019900"/>
                <a:ext cx="753600" cy="7542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4"/>
              <p:cNvSpPr/>
              <p:nvPr/>
            </p:nvSpPr>
            <p:spPr>
              <a:xfrm>
                <a:off x="3389775" y="2199450"/>
                <a:ext cx="394800" cy="395100"/>
              </a:xfrm>
              <a:prstGeom prst="ellipse">
                <a:avLst/>
              </a:prstGeom>
              <a:noFill/>
              <a:ln w="762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44"/>
            <p:cNvSpPr/>
            <p:nvPr/>
          </p:nvSpPr>
          <p:spPr>
            <a:xfrm>
              <a:off x="4488000" y="2487750"/>
              <a:ext cx="168000" cy="168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4"/>
            <p:cNvSpPr/>
            <p:nvPr/>
          </p:nvSpPr>
          <p:spPr>
            <a:xfrm rot="-7200143">
              <a:off x="4968158" y="3565405"/>
              <a:ext cx="496764" cy="248382"/>
            </a:xfrm>
            <a:prstGeom prst="chevron">
              <a:avLst>
                <a:gd name="adj" fmla="val 50000"/>
              </a:avLst>
            </a:prstGeom>
            <a:solidFill>
              <a:srgbClr val="D8D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4"/>
            <p:cNvSpPr/>
            <p:nvPr/>
          </p:nvSpPr>
          <p:spPr>
            <a:xfrm rot="3600455">
              <a:off x="4186306" y="3200168"/>
              <a:ext cx="1541754" cy="80375"/>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 name="Google Shape;658;p44"/>
          <p:cNvSpPr txBox="1"/>
          <p:nvPr/>
        </p:nvSpPr>
        <p:spPr>
          <a:xfrm>
            <a:off x="2682150" y="4299600"/>
            <a:ext cx="3779700" cy="2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D8D8D8"/>
                </a:solidFill>
              </a:rPr>
              <a:t>This is a sample text.Insert your desired text here. This is a sample text.Insert your desired text here. </a:t>
            </a:r>
            <a:endParaRPr sz="1100">
              <a:solidFill>
                <a:srgbClr val="D8D8D8"/>
              </a:solidFill>
            </a:endParaRPr>
          </a:p>
        </p:txBody>
      </p:sp>
      <p:sp>
        <p:nvSpPr>
          <p:cNvPr id="659" name="Google Shape;659;p44"/>
          <p:cNvSpPr txBox="1"/>
          <p:nvPr/>
        </p:nvSpPr>
        <p:spPr>
          <a:xfrm>
            <a:off x="1340550" y="514375"/>
            <a:ext cx="6462900" cy="8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50">
                <a:solidFill>
                  <a:schemeClr val="lt1"/>
                </a:solidFill>
                <a:latin typeface="Trebuchet MS"/>
                <a:ea typeface="Trebuchet MS"/>
                <a:cs typeface="Trebuchet MS"/>
                <a:sym typeface="Trebuchet MS"/>
              </a:rPr>
              <a:t>It is a long established fact that a reader will be distracted by the readable content of a page when looking at its layout.</a:t>
            </a:r>
            <a:endParaRPr sz="2050">
              <a:solidFill>
                <a:schemeClr val="lt1"/>
              </a:solidFill>
              <a:latin typeface="Trebuchet MS"/>
              <a:ea typeface="Trebuchet MS"/>
              <a:cs typeface="Trebuchet MS"/>
              <a:sym typeface="Trebuchet MS"/>
            </a:endParaRPr>
          </a:p>
        </p:txBody>
      </p:sp>
      <p:sp>
        <p:nvSpPr>
          <p:cNvPr id="660" name="Google Shape;660;p44"/>
          <p:cNvSpPr/>
          <p:nvPr/>
        </p:nvSpPr>
        <p:spPr>
          <a:xfrm>
            <a:off x="2842202" y="2255275"/>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4"/>
          <p:cNvSpPr/>
          <p:nvPr/>
        </p:nvSpPr>
        <p:spPr>
          <a:xfrm>
            <a:off x="2842202" y="2880950"/>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4"/>
          <p:cNvSpPr/>
          <p:nvPr/>
        </p:nvSpPr>
        <p:spPr>
          <a:xfrm>
            <a:off x="5812825" y="2255275"/>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4"/>
          <p:cNvSpPr/>
          <p:nvPr/>
        </p:nvSpPr>
        <p:spPr>
          <a:xfrm>
            <a:off x="5812825" y="2880950"/>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 name="Google Shape;664;p44"/>
          <p:cNvGrpSpPr/>
          <p:nvPr/>
        </p:nvGrpSpPr>
        <p:grpSpPr>
          <a:xfrm>
            <a:off x="2946904" y="2360352"/>
            <a:ext cx="256204" cy="255426"/>
            <a:chOff x="6246813" y="2030413"/>
            <a:chExt cx="987300" cy="984300"/>
          </a:xfrm>
        </p:grpSpPr>
        <p:sp>
          <p:nvSpPr>
            <p:cNvPr id="665" name="Google Shape;665;p44"/>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6" name="Google Shape;666;p44"/>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667" name="Google Shape;667;p44"/>
          <p:cNvGrpSpPr/>
          <p:nvPr/>
        </p:nvGrpSpPr>
        <p:grpSpPr>
          <a:xfrm>
            <a:off x="2917142" y="3017928"/>
            <a:ext cx="315732" cy="191626"/>
            <a:chOff x="3633788" y="3265488"/>
            <a:chExt cx="4980000" cy="3022500"/>
          </a:xfrm>
        </p:grpSpPr>
        <p:sp>
          <p:nvSpPr>
            <p:cNvPr id="668" name="Google Shape;668;p44"/>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44"/>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0" name="Google Shape;670;p44"/>
          <p:cNvSpPr/>
          <p:nvPr/>
        </p:nvSpPr>
        <p:spPr>
          <a:xfrm>
            <a:off x="5926814" y="3009649"/>
            <a:ext cx="237600" cy="2082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44"/>
          <p:cNvSpPr/>
          <p:nvPr/>
        </p:nvSpPr>
        <p:spPr>
          <a:xfrm>
            <a:off x="5901328" y="2398067"/>
            <a:ext cx="288600" cy="1800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sz="900">
                <a:solidFill>
                  <a:srgbClr val="FFFFFF"/>
                </a:solidFill>
              </a:rPr>
              <a:t>27</a:t>
            </a:fld>
            <a:endParaRPr sz="900">
              <a:solidFill>
                <a:srgbClr val="FFFFFF"/>
              </a:solidFill>
            </a:endParaRPr>
          </a:p>
        </p:txBody>
      </p:sp>
      <p:sp>
        <p:nvSpPr>
          <p:cNvPr id="677" name="Google Shape;677;p4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Useful Business</a:t>
            </a:r>
            <a:r>
              <a:rPr lang="en-GB" b="1">
                <a:solidFill>
                  <a:srgbClr val="EE795B"/>
                </a:solidFill>
              </a:rPr>
              <a:t> Diagrams</a:t>
            </a:r>
            <a:endParaRPr/>
          </a:p>
        </p:txBody>
      </p:sp>
      <p:sp>
        <p:nvSpPr>
          <p:cNvPr id="678" name="Google Shape;678;p45"/>
          <p:cNvSpPr/>
          <p:nvPr/>
        </p:nvSpPr>
        <p:spPr>
          <a:xfrm rot="5400000">
            <a:off x="3197177" y="2461056"/>
            <a:ext cx="2750100" cy="606600"/>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5"/>
          <p:cNvSpPr/>
          <p:nvPr/>
        </p:nvSpPr>
        <p:spPr>
          <a:xfrm rot="9059820">
            <a:off x="3196880" y="2460963"/>
            <a:ext cx="2750304" cy="606840"/>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5"/>
          <p:cNvSpPr/>
          <p:nvPr/>
        </p:nvSpPr>
        <p:spPr>
          <a:xfrm rot="1825537">
            <a:off x="3197095" y="2460944"/>
            <a:ext cx="2749895" cy="606721"/>
          </a:xfrm>
          <a:prstGeom prst="roundRect">
            <a:avLst>
              <a:gd name="adj" fmla="val 50000"/>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444438" y="2793338"/>
            <a:ext cx="48300" cy="990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2" name="Google Shape;682;p45"/>
          <p:cNvSpPr/>
          <p:nvPr/>
        </p:nvSpPr>
        <p:spPr>
          <a:xfrm>
            <a:off x="4420171" y="2669005"/>
            <a:ext cx="303600" cy="1707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3" name="Google Shape;683;p45"/>
          <p:cNvSpPr/>
          <p:nvPr/>
        </p:nvSpPr>
        <p:spPr>
          <a:xfrm>
            <a:off x="4534891" y="2636385"/>
            <a:ext cx="64500" cy="1248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4" name="Google Shape;684;p45"/>
          <p:cNvSpPr/>
          <p:nvPr/>
        </p:nvSpPr>
        <p:spPr>
          <a:xfrm>
            <a:off x="4511096" y="2810987"/>
            <a:ext cx="48300" cy="81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5" name="Google Shape;685;p45"/>
          <p:cNvSpPr/>
          <p:nvPr/>
        </p:nvSpPr>
        <p:spPr>
          <a:xfrm>
            <a:off x="4577596" y="2808781"/>
            <a:ext cx="48300" cy="834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6" name="Google Shape;686;p45"/>
          <p:cNvSpPr/>
          <p:nvPr/>
        </p:nvSpPr>
        <p:spPr>
          <a:xfrm>
            <a:off x="4644253" y="2739129"/>
            <a:ext cx="48300" cy="1533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7" name="Google Shape;687;p45"/>
          <p:cNvSpPr/>
          <p:nvPr/>
        </p:nvSpPr>
        <p:spPr>
          <a:xfrm>
            <a:off x="4455714" y="1689408"/>
            <a:ext cx="232500" cy="2325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8" name="Google Shape;688;p45"/>
          <p:cNvSpPr/>
          <p:nvPr/>
        </p:nvSpPr>
        <p:spPr>
          <a:xfrm>
            <a:off x="4496303" y="1575137"/>
            <a:ext cx="151500" cy="1146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9" name="Google Shape;689;p45"/>
          <p:cNvSpPr/>
          <p:nvPr/>
        </p:nvSpPr>
        <p:spPr>
          <a:xfrm>
            <a:off x="3681043" y="2115890"/>
            <a:ext cx="81000" cy="81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45"/>
          <p:cNvSpPr/>
          <p:nvPr/>
        </p:nvSpPr>
        <p:spPr>
          <a:xfrm>
            <a:off x="3486841" y="2227621"/>
            <a:ext cx="185100" cy="924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45"/>
          <p:cNvSpPr/>
          <p:nvPr/>
        </p:nvSpPr>
        <p:spPr>
          <a:xfrm>
            <a:off x="3672007" y="2224466"/>
            <a:ext cx="123000" cy="735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45"/>
          <p:cNvSpPr/>
          <p:nvPr/>
        </p:nvSpPr>
        <p:spPr>
          <a:xfrm>
            <a:off x="3528292" y="2098105"/>
            <a:ext cx="102000" cy="1020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45"/>
          <p:cNvSpPr/>
          <p:nvPr/>
        </p:nvSpPr>
        <p:spPr>
          <a:xfrm>
            <a:off x="5408290" y="2098098"/>
            <a:ext cx="223200" cy="2802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4" name="Google Shape;694;p45"/>
          <p:cNvSpPr/>
          <p:nvPr/>
        </p:nvSpPr>
        <p:spPr>
          <a:xfrm>
            <a:off x="5443521" y="2229806"/>
            <a:ext cx="154500" cy="168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5" name="Google Shape;695;p45"/>
          <p:cNvSpPr/>
          <p:nvPr/>
        </p:nvSpPr>
        <p:spPr>
          <a:xfrm>
            <a:off x="5443521" y="2262869"/>
            <a:ext cx="154500" cy="162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6" name="Google Shape;696;p45"/>
          <p:cNvSpPr/>
          <p:nvPr/>
        </p:nvSpPr>
        <p:spPr>
          <a:xfrm>
            <a:off x="5443521" y="2295390"/>
            <a:ext cx="154500" cy="162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7" name="Google Shape;697;p45"/>
          <p:cNvSpPr/>
          <p:nvPr/>
        </p:nvSpPr>
        <p:spPr>
          <a:xfrm>
            <a:off x="5442979" y="2327910"/>
            <a:ext cx="93300" cy="162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8" name="Google Shape;698;p45"/>
          <p:cNvSpPr/>
          <p:nvPr/>
        </p:nvSpPr>
        <p:spPr>
          <a:xfrm>
            <a:off x="5453277" y="2132245"/>
            <a:ext cx="51900" cy="807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9" name="Google Shape;699;p45"/>
          <p:cNvSpPr/>
          <p:nvPr/>
        </p:nvSpPr>
        <p:spPr>
          <a:xfrm>
            <a:off x="5444063" y="2187530"/>
            <a:ext cx="71100" cy="270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45"/>
          <p:cNvSpPr/>
          <p:nvPr/>
        </p:nvSpPr>
        <p:spPr>
          <a:xfrm>
            <a:off x="3526389" y="3123992"/>
            <a:ext cx="229200" cy="3165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45"/>
          <p:cNvSpPr/>
          <p:nvPr/>
        </p:nvSpPr>
        <p:spPr>
          <a:xfrm>
            <a:off x="3655410" y="3182850"/>
            <a:ext cx="30900" cy="213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2" name="Google Shape;702;p45"/>
          <p:cNvSpPr/>
          <p:nvPr/>
        </p:nvSpPr>
        <p:spPr>
          <a:xfrm>
            <a:off x="4440579" y="3650165"/>
            <a:ext cx="262800" cy="2727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45"/>
          <p:cNvSpPr/>
          <p:nvPr/>
        </p:nvSpPr>
        <p:spPr>
          <a:xfrm>
            <a:off x="5447001" y="3160202"/>
            <a:ext cx="145800" cy="2802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45"/>
          <p:cNvSpPr txBox="1"/>
          <p:nvPr/>
        </p:nvSpPr>
        <p:spPr>
          <a:xfrm>
            <a:off x="1105463" y="2187100"/>
            <a:ext cx="1898700" cy="33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5" name="Google Shape;705;p45"/>
          <p:cNvSpPr txBox="1"/>
          <p:nvPr/>
        </p:nvSpPr>
        <p:spPr>
          <a:xfrm>
            <a:off x="1105463" y="1933500"/>
            <a:ext cx="1898700" cy="21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06" name="Google Shape;706;p45"/>
          <p:cNvSpPr txBox="1"/>
          <p:nvPr/>
        </p:nvSpPr>
        <p:spPr>
          <a:xfrm>
            <a:off x="1105463" y="3238075"/>
            <a:ext cx="1898700" cy="330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7" name="Google Shape;707;p45"/>
          <p:cNvSpPr txBox="1"/>
          <p:nvPr/>
        </p:nvSpPr>
        <p:spPr>
          <a:xfrm>
            <a:off x="1105463" y="2984475"/>
            <a:ext cx="1898700" cy="21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08" name="Google Shape;708;p45"/>
          <p:cNvSpPr txBox="1"/>
          <p:nvPr/>
        </p:nvSpPr>
        <p:spPr>
          <a:xfrm>
            <a:off x="6139838" y="2187100"/>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09" name="Google Shape;709;p45"/>
          <p:cNvSpPr txBox="1"/>
          <p:nvPr/>
        </p:nvSpPr>
        <p:spPr>
          <a:xfrm>
            <a:off x="6139838" y="1933500"/>
            <a:ext cx="18987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10" name="Google Shape;710;p45"/>
          <p:cNvSpPr txBox="1"/>
          <p:nvPr/>
        </p:nvSpPr>
        <p:spPr>
          <a:xfrm>
            <a:off x="6139838" y="3238075"/>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11" name="Google Shape;711;p45"/>
          <p:cNvSpPr txBox="1"/>
          <p:nvPr/>
        </p:nvSpPr>
        <p:spPr>
          <a:xfrm>
            <a:off x="6139838" y="2984475"/>
            <a:ext cx="1898700" cy="21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rgbClr val="566579"/>
                </a:solidFill>
              </a:rPr>
              <a:t>SAMPLE TEXT</a:t>
            </a:r>
            <a:endParaRPr sz="1200" b="1">
              <a:solidFill>
                <a:srgbClr val="566579"/>
              </a:solidFill>
            </a:endParaRPr>
          </a:p>
        </p:txBody>
      </p:sp>
      <p:sp>
        <p:nvSpPr>
          <p:cNvPr id="712" name="Google Shape;712;p45"/>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4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Timeline</a:t>
            </a:r>
            <a:r>
              <a:rPr lang="en-GB"/>
              <a:t> Growing</a:t>
            </a:r>
            <a:endParaRPr/>
          </a:p>
        </p:txBody>
      </p:sp>
      <p:sp>
        <p:nvSpPr>
          <p:cNvPr id="718" name="Google Shape;718;p46"/>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28</a:t>
            </a:fld>
            <a:endParaRPr/>
          </a:p>
        </p:txBody>
      </p:sp>
      <p:grpSp>
        <p:nvGrpSpPr>
          <p:cNvPr id="719" name="Google Shape;719;p46"/>
          <p:cNvGrpSpPr/>
          <p:nvPr/>
        </p:nvGrpSpPr>
        <p:grpSpPr>
          <a:xfrm>
            <a:off x="992700" y="3175575"/>
            <a:ext cx="2485080" cy="465600"/>
            <a:chOff x="992700" y="3335625"/>
            <a:chExt cx="2485080" cy="465600"/>
          </a:xfrm>
        </p:grpSpPr>
        <p:sp>
          <p:nvSpPr>
            <p:cNvPr id="720" name="Google Shape;720;p46"/>
            <p:cNvSpPr/>
            <p:nvPr/>
          </p:nvSpPr>
          <p:spPr>
            <a:xfrm>
              <a:off x="992700" y="3335625"/>
              <a:ext cx="1316700" cy="46560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34343"/>
                  </a:solidFill>
                </a:rPr>
                <a:t>2017</a:t>
              </a:r>
              <a:endParaRPr>
                <a:solidFill>
                  <a:srgbClr val="434343"/>
                </a:solidFill>
              </a:endParaRPr>
            </a:p>
          </p:txBody>
        </p:sp>
        <p:sp>
          <p:nvSpPr>
            <p:cNvPr id="721" name="Google Shape;721;p46"/>
            <p:cNvSpPr/>
            <p:nvPr/>
          </p:nvSpPr>
          <p:spPr>
            <a:xfrm>
              <a:off x="2161080" y="3335625"/>
              <a:ext cx="1316700" cy="46560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434343"/>
                  </a:solidFill>
                </a:rPr>
                <a:t>2018</a:t>
              </a:r>
              <a:endParaRPr>
                <a:solidFill>
                  <a:srgbClr val="434343"/>
                </a:solidFill>
              </a:endParaRPr>
            </a:p>
          </p:txBody>
        </p:sp>
      </p:grpSp>
      <p:grpSp>
        <p:nvGrpSpPr>
          <p:cNvPr id="722" name="Google Shape;722;p46"/>
          <p:cNvGrpSpPr/>
          <p:nvPr/>
        </p:nvGrpSpPr>
        <p:grpSpPr>
          <a:xfrm>
            <a:off x="3329460" y="3175575"/>
            <a:ext cx="2485080" cy="465600"/>
            <a:chOff x="3329460" y="3335625"/>
            <a:chExt cx="2485080" cy="465600"/>
          </a:xfrm>
        </p:grpSpPr>
        <p:sp>
          <p:nvSpPr>
            <p:cNvPr id="723" name="Google Shape;723;p46"/>
            <p:cNvSpPr/>
            <p:nvPr/>
          </p:nvSpPr>
          <p:spPr>
            <a:xfrm>
              <a:off x="3329460" y="3335625"/>
              <a:ext cx="1316700" cy="465600"/>
            </a:xfrm>
            <a:prstGeom prst="chevron">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2019</a:t>
              </a:r>
              <a:endParaRPr>
                <a:solidFill>
                  <a:srgbClr val="FFFFFF"/>
                </a:solidFill>
              </a:endParaRPr>
            </a:p>
          </p:txBody>
        </p:sp>
        <p:sp>
          <p:nvSpPr>
            <p:cNvPr id="724" name="Google Shape;724;p46"/>
            <p:cNvSpPr/>
            <p:nvPr/>
          </p:nvSpPr>
          <p:spPr>
            <a:xfrm>
              <a:off x="4497840" y="3335625"/>
              <a:ext cx="1316700" cy="465600"/>
            </a:xfrm>
            <a:prstGeom prst="chevron">
              <a:avLst>
                <a:gd name="adj" fmla="val 50000"/>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2020</a:t>
              </a:r>
              <a:endParaRPr>
                <a:solidFill>
                  <a:srgbClr val="FFFFFF"/>
                </a:solidFill>
              </a:endParaRPr>
            </a:p>
          </p:txBody>
        </p:sp>
      </p:grpSp>
      <p:grpSp>
        <p:nvGrpSpPr>
          <p:cNvPr id="725" name="Google Shape;725;p46"/>
          <p:cNvGrpSpPr/>
          <p:nvPr/>
        </p:nvGrpSpPr>
        <p:grpSpPr>
          <a:xfrm>
            <a:off x="5666220" y="3175575"/>
            <a:ext cx="2485080" cy="465600"/>
            <a:chOff x="5666220" y="3335625"/>
            <a:chExt cx="2485080" cy="465600"/>
          </a:xfrm>
        </p:grpSpPr>
        <p:sp>
          <p:nvSpPr>
            <p:cNvPr id="726" name="Google Shape;726;p46"/>
            <p:cNvSpPr/>
            <p:nvPr/>
          </p:nvSpPr>
          <p:spPr>
            <a:xfrm>
              <a:off x="5666220" y="3335625"/>
              <a:ext cx="1316700" cy="465600"/>
            </a:xfrm>
            <a:prstGeom prst="chevron">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2021</a:t>
              </a:r>
              <a:endParaRPr>
                <a:solidFill>
                  <a:srgbClr val="FFFFFF"/>
                </a:solidFill>
              </a:endParaRPr>
            </a:p>
          </p:txBody>
        </p:sp>
        <p:sp>
          <p:nvSpPr>
            <p:cNvPr id="727" name="Google Shape;727;p46"/>
            <p:cNvSpPr/>
            <p:nvPr/>
          </p:nvSpPr>
          <p:spPr>
            <a:xfrm>
              <a:off x="6834600" y="3335625"/>
              <a:ext cx="1316700" cy="465600"/>
            </a:xfrm>
            <a:prstGeom prst="chevron">
              <a:avLst>
                <a:gd name="adj" fmla="val 50000"/>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2022</a:t>
              </a:r>
              <a:endParaRPr>
                <a:solidFill>
                  <a:srgbClr val="FFFFFF"/>
                </a:solidFill>
              </a:endParaRPr>
            </a:p>
          </p:txBody>
        </p:sp>
      </p:grpSp>
      <p:grpSp>
        <p:nvGrpSpPr>
          <p:cNvPr id="728" name="Google Shape;728;p46"/>
          <p:cNvGrpSpPr/>
          <p:nvPr/>
        </p:nvGrpSpPr>
        <p:grpSpPr>
          <a:xfrm>
            <a:off x="6469791" y="1670266"/>
            <a:ext cx="528498" cy="291369"/>
            <a:chOff x="5667375" y="2360613"/>
            <a:chExt cx="4765538" cy="2627312"/>
          </a:xfrm>
        </p:grpSpPr>
        <p:sp>
          <p:nvSpPr>
            <p:cNvPr id="729" name="Google Shape;729;p46"/>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46"/>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1" name="Google Shape;731;p46"/>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2" name="Google Shape;732;p46"/>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46"/>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4" name="Google Shape;734;p46"/>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35" name="Google Shape;735;p46"/>
          <p:cNvGrpSpPr/>
          <p:nvPr/>
        </p:nvGrpSpPr>
        <p:grpSpPr>
          <a:xfrm>
            <a:off x="4299177" y="1643380"/>
            <a:ext cx="451337" cy="325116"/>
            <a:chOff x="1446213" y="968375"/>
            <a:chExt cx="3411463" cy="2457413"/>
          </a:xfrm>
        </p:grpSpPr>
        <p:sp>
          <p:nvSpPr>
            <p:cNvPr id="736" name="Google Shape;736;p46"/>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46"/>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46"/>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9" name="Google Shape;739;p46"/>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40" name="Google Shape;740;p46"/>
          <p:cNvGrpSpPr/>
          <p:nvPr/>
        </p:nvGrpSpPr>
        <p:grpSpPr>
          <a:xfrm>
            <a:off x="2105269" y="1659241"/>
            <a:ext cx="244507" cy="293415"/>
            <a:chOff x="1446213" y="968375"/>
            <a:chExt cx="2047800" cy="2457413"/>
          </a:xfrm>
        </p:grpSpPr>
        <p:sp>
          <p:nvSpPr>
            <p:cNvPr id="741" name="Google Shape;741;p46"/>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46"/>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D8D8D8">
                <a:alpha val="780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cxnSp>
        <p:nvCxnSpPr>
          <p:cNvPr id="743" name="Google Shape;743;p46"/>
          <p:cNvCxnSpPr/>
          <p:nvPr/>
        </p:nvCxnSpPr>
        <p:spPr>
          <a:xfrm>
            <a:off x="1003975" y="2124325"/>
            <a:ext cx="2240700" cy="0"/>
          </a:xfrm>
          <a:prstGeom prst="straightConnector1">
            <a:avLst/>
          </a:prstGeom>
          <a:noFill/>
          <a:ln w="19050" cap="flat" cmpd="sng">
            <a:solidFill>
              <a:srgbClr val="D8D8D8"/>
            </a:solidFill>
            <a:prstDash val="solid"/>
            <a:round/>
            <a:headEnd type="none" w="med" len="med"/>
            <a:tailEnd type="none" w="med" len="med"/>
          </a:ln>
        </p:spPr>
      </p:cxnSp>
      <p:cxnSp>
        <p:nvCxnSpPr>
          <p:cNvPr id="744" name="Google Shape;744;p46"/>
          <p:cNvCxnSpPr/>
          <p:nvPr/>
        </p:nvCxnSpPr>
        <p:spPr>
          <a:xfrm>
            <a:off x="3353850" y="2124325"/>
            <a:ext cx="2240700" cy="0"/>
          </a:xfrm>
          <a:prstGeom prst="straightConnector1">
            <a:avLst/>
          </a:prstGeom>
          <a:noFill/>
          <a:ln w="19050" cap="flat" cmpd="sng">
            <a:solidFill>
              <a:srgbClr val="566579"/>
            </a:solidFill>
            <a:prstDash val="solid"/>
            <a:round/>
            <a:headEnd type="none" w="med" len="med"/>
            <a:tailEnd type="none" w="med" len="med"/>
          </a:ln>
        </p:spPr>
      </p:cxnSp>
      <p:cxnSp>
        <p:nvCxnSpPr>
          <p:cNvPr id="745" name="Google Shape;745;p46"/>
          <p:cNvCxnSpPr/>
          <p:nvPr/>
        </p:nvCxnSpPr>
        <p:spPr>
          <a:xfrm>
            <a:off x="5696425" y="2124325"/>
            <a:ext cx="2240700" cy="0"/>
          </a:xfrm>
          <a:prstGeom prst="straightConnector1">
            <a:avLst/>
          </a:prstGeom>
          <a:noFill/>
          <a:ln w="19050" cap="flat" cmpd="sng">
            <a:solidFill>
              <a:srgbClr val="EE795B"/>
            </a:solidFill>
            <a:prstDash val="solid"/>
            <a:round/>
            <a:headEnd type="none" w="med" len="med"/>
            <a:tailEnd type="none" w="med" len="med"/>
          </a:ln>
        </p:spPr>
      </p:cxnSp>
      <p:sp>
        <p:nvSpPr>
          <p:cNvPr id="746" name="Google Shape;746;p46"/>
          <p:cNvSpPr txBox="1"/>
          <p:nvPr/>
        </p:nvSpPr>
        <p:spPr>
          <a:xfrm>
            <a:off x="1246975"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7" name="Google Shape;747;p46"/>
          <p:cNvSpPr txBox="1"/>
          <p:nvPr/>
        </p:nvSpPr>
        <p:spPr>
          <a:xfrm>
            <a:off x="3569588"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8" name="Google Shape;748;p46"/>
          <p:cNvSpPr txBox="1"/>
          <p:nvPr/>
        </p:nvSpPr>
        <p:spPr>
          <a:xfrm>
            <a:off x="5892200" y="2417158"/>
            <a:ext cx="1754700" cy="46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999999"/>
                </a:solidFill>
              </a:rPr>
              <a:t>This is a sample text.Insert your desired text here. </a:t>
            </a:r>
            <a:endParaRPr sz="1100">
              <a:solidFill>
                <a:srgbClr val="999999"/>
              </a:solidFill>
            </a:endParaRPr>
          </a:p>
        </p:txBody>
      </p:sp>
      <p:sp>
        <p:nvSpPr>
          <p:cNvPr id="749" name="Google Shape;749;p46"/>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3"/>
        <p:cNvGrpSpPr/>
        <p:nvPr/>
      </p:nvGrpSpPr>
      <p:grpSpPr>
        <a:xfrm>
          <a:off x="0" y="0"/>
          <a:ext cx="0" cy="0"/>
          <a:chOff x="0" y="0"/>
          <a:chExt cx="0" cy="0"/>
        </a:xfrm>
      </p:grpSpPr>
      <p:sp>
        <p:nvSpPr>
          <p:cNvPr id="754" name="Google Shape;754;p47"/>
          <p:cNvSpPr/>
          <p:nvPr/>
        </p:nvSpPr>
        <p:spPr>
          <a:xfrm>
            <a:off x="0" y="0"/>
            <a:ext cx="45825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55" name="Google Shape;755;p47"/>
          <p:cNvSpPr/>
          <p:nvPr/>
        </p:nvSpPr>
        <p:spPr>
          <a:xfrm>
            <a:off x="4582500" y="0"/>
            <a:ext cx="4561500" cy="5143500"/>
          </a:xfrm>
          <a:prstGeom prst="rect">
            <a:avLst/>
          </a:prstGeom>
          <a:solidFill>
            <a:srgbClr val="FFFFFF">
              <a:alpha val="86540"/>
            </a:srgbClr>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grpSp>
        <p:nvGrpSpPr>
          <p:cNvPr id="756" name="Google Shape;756;p47"/>
          <p:cNvGrpSpPr/>
          <p:nvPr/>
        </p:nvGrpSpPr>
        <p:grpSpPr>
          <a:xfrm>
            <a:off x="4235588" y="1367810"/>
            <a:ext cx="672825" cy="2407879"/>
            <a:chOff x="4131900" y="1244050"/>
            <a:chExt cx="880200" cy="3150025"/>
          </a:xfrm>
        </p:grpSpPr>
        <p:sp>
          <p:nvSpPr>
            <p:cNvPr id="757" name="Google Shape;757;p47"/>
            <p:cNvSpPr/>
            <p:nvPr/>
          </p:nvSpPr>
          <p:spPr>
            <a:xfrm>
              <a:off x="4131900" y="1244050"/>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4131900" y="2378963"/>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4131900" y="3513875"/>
              <a:ext cx="880200" cy="880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 name="Google Shape;760;p47"/>
          <p:cNvGrpSpPr/>
          <p:nvPr/>
        </p:nvGrpSpPr>
        <p:grpSpPr>
          <a:xfrm>
            <a:off x="4428570" y="1560616"/>
            <a:ext cx="286870" cy="287936"/>
            <a:chOff x="-204788" y="1498600"/>
            <a:chExt cx="4733826" cy="4751413"/>
          </a:xfrm>
        </p:grpSpPr>
        <p:sp>
          <p:nvSpPr>
            <p:cNvPr id="761" name="Google Shape;761;p47"/>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2" name="Google Shape;762;p47"/>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3" name="Google Shape;763;p47"/>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4" name="Google Shape;764;p47"/>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5" name="Google Shape;765;p47"/>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6" name="Google Shape;766;p47"/>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67" name="Google Shape;767;p47"/>
          <p:cNvGrpSpPr/>
          <p:nvPr/>
        </p:nvGrpSpPr>
        <p:grpSpPr>
          <a:xfrm>
            <a:off x="4412523" y="2437340"/>
            <a:ext cx="319370" cy="269169"/>
            <a:chOff x="4121150" y="3970338"/>
            <a:chExt cx="3059100" cy="2578250"/>
          </a:xfrm>
        </p:grpSpPr>
        <p:sp>
          <p:nvSpPr>
            <p:cNvPr id="768" name="Google Shape;768;p47"/>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69" name="Google Shape;769;p47"/>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0" name="Google Shape;770;p47"/>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1" name="Google Shape;771;p47"/>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2" name="Google Shape;772;p47"/>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sp>
          <p:nvSpPr>
            <p:cNvPr id="773" name="Google Shape;773;p47"/>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FFFF"/>
                </a:solidFill>
                <a:latin typeface="Calibri"/>
                <a:ea typeface="Calibri"/>
                <a:cs typeface="Calibri"/>
                <a:sym typeface="Calibri"/>
              </a:endParaRPr>
            </a:p>
          </p:txBody>
        </p:sp>
      </p:grpSp>
      <p:sp>
        <p:nvSpPr>
          <p:cNvPr id="774" name="Google Shape;774;p47"/>
          <p:cNvSpPr/>
          <p:nvPr/>
        </p:nvSpPr>
        <p:spPr>
          <a:xfrm>
            <a:off x="4497148" y="3294949"/>
            <a:ext cx="149700" cy="2880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5" name="Google Shape;775;p47"/>
          <p:cNvSpPr txBox="1"/>
          <p:nvPr/>
        </p:nvSpPr>
        <p:spPr>
          <a:xfrm>
            <a:off x="5099488" y="153958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6" name="Google Shape;776;p47"/>
          <p:cNvSpPr txBox="1"/>
          <p:nvPr/>
        </p:nvSpPr>
        <p:spPr>
          <a:xfrm>
            <a:off x="5099488" y="236893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7" name="Google Shape;777;p47"/>
          <p:cNvSpPr txBox="1"/>
          <p:nvPr/>
        </p:nvSpPr>
        <p:spPr>
          <a:xfrm>
            <a:off x="5099488" y="3249238"/>
            <a:ext cx="1898700" cy="33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666666"/>
                </a:solidFill>
              </a:rPr>
              <a:t>This is a sample text.Insert your desired text here. </a:t>
            </a:r>
            <a:endParaRPr sz="1100">
              <a:solidFill>
                <a:srgbClr val="666666"/>
              </a:solidFill>
            </a:endParaRPr>
          </a:p>
        </p:txBody>
      </p:sp>
      <p:sp>
        <p:nvSpPr>
          <p:cNvPr id="778" name="Google Shape;778;p47"/>
          <p:cNvSpPr txBox="1"/>
          <p:nvPr/>
        </p:nvSpPr>
        <p:spPr>
          <a:xfrm>
            <a:off x="1105827" y="1539600"/>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Invest $ </a:t>
            </a:r>
            <a:r>
              <a:rPr lang="en-GB" sz="1700" b="1">
                <a:solidFill>
                  <a:srgbClr val="F3F3F3"/>
                </a:solidFill>
                <a:latin typeface="Trebuchet MS"/>
                <a:ea typeface="Trebuchet MS"/>
                <a:cs typeface="Trebuchet MS"/>
                <a:sym typeface="Trebuchet MS"/>
              </a:rPr>
              <a:t>999,999,999</a:t>
            </a:r>
            <a:endParaRPr sz="1600" b="1">
              <a:solidFill>
                <a:srgbClr val="F3F3F3"/>
              </a:solidFill>
            </a:endParaRPr>
          </a:p>
        </p:txBody>
      </p:sp>
      <p:sp>
        <p:nvSpPr>
          <p:cNvPr id="779" name="Google Shape;779;p47"/>
          <p:cNvSpPr txBox="1"/>
          <p:nvPr/>
        </p:nvSpPr>
        <p:spPr>
          <a:xfrm>
            <a:off x="1105827" y="2419900"/>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Credit $ </a:t>
            </a:r>
            <a:r>
              <a:rPr lang="en-GB" sz="1700" b="1">
                <a:solidFill>
                  <a:srgbClr val="F3F3F3"/>
                </a:solidFill>
                <a:latin typeface="Trebuchet MS"/>
                <a:ea typeface="Trebuchet MS"/>
                <a:cs typeface="Trebuchet MS"/>
                <a:sym typeface="Trebuchet MS"/>
              </a:rPr>
              <a:t>99,999,999</a:t>
            </a:r>
            <a:endParaRPr sz="1600" b="1">
              <a:solidFill>
                <a:srgbClr val="F3F3F3"/>
              </a:solidFill>
            </a:endParaRPr>
          </a:p>
        </p:txBody>
      </p:sp>
      <p:sp>
        <p:nvSpPr>
          <p:cNvPr id="780" name="Google Shape;780;p47"/>
          <p:cNvSpPr txBox="1"/>
          <p:nvPr/>
        </p:nvSpPr>
        <p:spPr>
          <a:xfrm>
            <a:off x="1105827" y="3307475"/>
            <a:ext cx="2938800" cy="263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700">
                <a:solidFill>
                  <a:srgbClr val="F3F3F3"/>
                </a:solidFill>
                <a:latin typeface="Trebuchet MS"/>
                <a:ea typeface="Trebuchet MS"/>
                <a:cs typeface="Trebuchet MS"/>
                <a:sym typeface="Trebuchet MS"/>
              </a:rPr>
              <a:t>Profit $ </a:t>
            </a:r>
            <a:r>
              <a:rPr lang="en-GB" sz="1700" b="1">
                <a:solidFill>
                  <a:srgbClr val="F3F3F3"/>
                </a:solidFill>
                <a:latin typeface="Trebuchet MS"/>
                <a:ea typeface="Trebuchet MS"/>
                <a:cs typeface="Trebuchet MS"/>
                <a:sym typeface="Trebuchet MS"/>
              </a:rPr>
              <a:t>99,999,999</a:t>
            </a:r>
            <a:endParaRPr sz="1600" b="1">
              <a:solidFill>
                <a:srgbClr val="F3F3F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2"/>
            </a:pPr>
            <a:r>
              <a:rPr lang="en-US" b="1" dirty="0" err="1">
                <a:solidFill>
                  <a:srgbClr val="EE795B"/>
                </a:solidFill>
                <a:latin typeface="Trebuchet MS"/>
                <a:ea typeface="Trebuchet MS"/>
                <a:cs typeface="Trebuchet MS"/>
                <a:sym typeface="Trebuchet MS"/>
              </a:rPr>
              <a:t>Phân</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tích</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đề</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tài</a:t>
            </a:r>
            <a:endParaRPr b="1" dirty="0">
              <a:solidFill>
                <a:srgbClr val="EE795B"/>
              </a:solidFill>
              <a:latin typeface="Trebuchet MS"/>
              <a:ea typeface="Trebuchet MS"/>
              <a:cs typeface="Trebuchet MS"/>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a:t>
            </a:fld>
            <a:endParaRPr/>
          </a:p>
        </p:txBody>
      </p:sp>
      <p:sp>
        <p:nvSpPr>
          <p:cNvPr id="2" name="TextBox 1">
            <a:extLst>
              <a:ext uri="{FF2B5EF4-FFF2-40B4-BE49-F238E27FC236}">
                <a16:creationId xmlns:a16="http://schemas.microsoft.com/office/drawing/2014/main" id="{25CC79F3-DFE3-454E-A07F-8148393D6EBF}"/>
              </a:ext>
            </a:extLst>
          </p:cNvPr>
          <p:cNvSpPr txBox="1"/>
          <p:nvPr/>
        </p:nvSpPr>
        <p:spPr>
          <a:xfrm>
            <a:off x="548641" y="941916"/>
            <a:ext cx="7717536" cy="615553"/>
          </a:xfrm>
          <a:prstGeom prst="rect">
            <a:avLst/>
          </a:prstGeom>
          <a:noFill/>
        </p:spPr>
        <p:txBody>
          <a:bodyPr wrap="square" rtlCol="0">
            <a:spAutoFit/>
          </a:bodyPr>
          <a:lstStyle/>
          <a:p>
            <a:pPr marL="342900" indent="-342900">
              <a:buFont typeface="+mj-lt"/>
              <a:buAutoNum type="arabicPeriod"/>
            </a:pPr>
            <a:r>
              <a:rPr lang="en-US" sz="2000" b="1" dirty="0" err="1"/>
              <a:t>Chức</a:t>
            </a:r>
            <a:r>
              <a:rPr lang="en-US" sz="2000" b="1" dirty="0"/>
              <a:t> </a:t>
            </a:r>
            <a:r>
              <a:rPr lang="en-US" sz="2000" b="1" dirty="0" err="1"/>
              <a:t>năng</a:t>
            </a:r>
            <a:r>
              <a:rPr lang="en-US" dirty="0"/>
              <a:t>:</a:t>
            </a:r>
          </a:p>
          <a:p>
            <a:pPr marL="342900" indent="-342900">
              <a:buFont typeface="Wingdings" panose="05000000000000000000" pitchFamily="2" charset="2"/>
              <a:buChar char="Ø"/>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795B"/>
        </a:solidFill>
        <a:effectLst/>
      </p:bgPr>
    </p:bg>
    <p:spTree>
      <p:nvGrpSpPr>
        <p:cNvPr id="1" name="Shape 784"/>
        <p:cNvGrpSpPr/>
        <p:nvPr/>
      </p:nvGrpSpPr>
      <p:grpSpPr>
        <a:xfrm>
          <a:off x="0" y="0"/>
          <a:ext cx="0" cy="0"/>
          <a:chOff x="0" y="0"/>
          <a:chExt cx="0" cy="0"/>
        </a:xfrm>
      </p:grpSpPr>
      <p:sp>
        <p:nvSpPr>
          <p:cNvPr id="785" name="Google Shape;785;p48"/>
          <p:cNvSpPr/>
          <p:nvPr/>
        </p:nvSpPr>
        <p:spPr>
          <a:xfrm>
            <a:off x="960325" y="1134925"/>
            <a:ext cx="87300" cy="1383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960325" y="1342275"/>
            <a:ext cx="87300" cy="2910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960325" y="1673300"/>
            <a:ext cx="87300" cy="291000"/>
          </a:xfrm>
          <a:prstGeom prst="roundRect">
            <a:avLst>
              <a:gd name="adj"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1017875" y="603825"/>
            <a:ext cx="2168700" cy="2874300"/>
          </a:xfrm>
          <a:prstGeom prst="round2SameRect">
            <a:avLst>
              <a:gd name="adj1" fmla="val 14427"/>
              <a:gd name="adj2" fmla="val 0"/>
            </a:avLst>
          </a:prstGeom>
          <a:solidFill>
            <a:srgbClr val="FFFFFF"/>
          </a:solidFill>
          <a:ln w="3810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0" y="3441125"/>
            <a:ext cx="9144000" cy="170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 name="Google Shape;790;p48"/>
          <p:cNvGrpSpPr/>
          <p:nvPr/>
        </p:nvGrpSpPr>
        <p:grpSpPr>
          <a:xfrm>
            <a:off x="3738674" y="2607126"/>
            <a:ext cx="510217" cy="509344"/>
            <a:chOff x="9585325" y="3333750"/>
            <a:chExt cx="3787800" cy="3781325"/>
          </a:xfrm>
        </p:grpSpPr>
        <p:sp>
          <p:nvSpPr>
            <p:cNvPr id="791" name="Google Shape;791;p48"/>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2" name="Google Shape;792;p48"/>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93" name="Google Shape;793;p48"/>
          <p:cNvSpPr txBox="1"/>
          <p:nvPr/>
        </p:nvSpPr>
        <p:spPr>
          <a:xfrm>
            <a:off x="333625" y="4154075"/>
            <a:ext cx="85206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999999"/>
                </a:solidFill>
              </a:rPr>
              <a:t>This is a sample text.Insert your desired text here. This is a sample text.Insert your desired text here. This is a sample text.Insert your desired text here. This is a sample text.Insert your desired text here. </a:t>
            </a:r>
            <a:endParaRPr sz="1100">
              <a:solidFill>
                <a:srgbClr val="999999"/>
              </a:solidFill>
            </a:endParaRPr>
          </a:p>
        </p:txBody>
      </p:sp>
      <p:sp>
        <p:nvSpPr>
          <p:cNvPr id="794" name="Google Shape;794;p48"/>
          <p:cNvSpPr txBox="1"/>
          <p:nvPr/>
        </p:nvSpPr>
        <p:spPr>
          <a:xfrm>
            <a:off x="333625" y="3765113"/>
            <a:ext cx="8520600" cy="34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rgbClr val="566579"/>
                </a:solidFill>
                <a:latin typeface="Trebuchet MS"/>
                <a:ea typeface="Trebuchet MS"/>
                <a:cs typeface="Trebuchet MS"/>
                <a:sym typeface="Trebuchet MS"/>
              </a:rPr>
              <a:t>Global </a:t>
            </a:r>
            <a:r>
              <a:rPr lang="en-GB" sz="2200" b="1">
                <a:solidFill>
                  <a:srgbClr val="EE795B"/>
                </a:solidFill>
                <a:latin typeface="Trebuchet MS"/>
                <a:ea typeface="Trebuchet MS"/>
                <a:cs typeface="Trebuchet MS"/>
                <a:sym typeface="Trebuchet MS"/>
              </a:rPr>
              <a:t>Solution</a:t>
            </a:r>
            <a:endParaRPr sz="2200" b="1">
              <a:solidFill>
                <a:srgbClr val="EE795B"/>
              </a:solidFill>
              <a:latin typeface="Trebuchet MS"/>
              <a:ea typeface="Trebuchet MS"/>
              <a:cs typeface="Trebuchet MS"/>
              <a:sym typeface="Trebuchet MS"/>
            </a:endParaRPr>
          </a:p>
        </p:txBody>
      </p:sp>
      <p:sp>
        <p:nvSpPr>
          <p:cNvPr id="795" name="Google Shape;795;p48"/>
          <p:cNvSpPr txBox="1"/>
          <p:nvPr/>
        </p:nvSpPr>
        <p:spPr>
          <a:xfrm>
            <a:off x="3615725" y="873000"/>
            <a:ext cx="3838200" cy="7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450">
                <a:solidFill>
                  <a:srgbClr val="FFFFFF"/>
                </a:solidFill>
                <a:latin typeface="Trebuchet MS"/>
                <a:ea typeface="Trebuchet MS"/>
                <a:cs typeface="Trebuchet MS"/>
                <a:sym typeface="Trebuchet MS"/>
              </a:rPr>
              <a:t>Mobile </a:t>
            </a:r>
            <a:r>
              <a:rPr lang="en-GB" sz="3450" b="1">
                <a:solidFill>
                  <a:srgbClr val="FFFFFF"/>
                </a:solidFill>
                <a:latin typeface="Trebuchet MS"/>
                <a:ea typeface="Trebuchet MS"/>
                <a:cs typeface="Trebuchet MS"/>
                <a:sym typeface="Trebuchet MS"/>
              </a:rPr>
              <a:t>Result</a:t>
            </a:r>
            <a:endParaRPr sz="3450" b="1">
              <a:solidFill>
                <a:srgbClr val="FFFFFF"/>
              </a:solidFill>
              <a:latin typeface="Trebuchet MS"/>
              <a:ea typeface="Trebuchet MS"/>
              <a:cs typeface="Trebuchet MS"/>
              <a:sym typeface="Trebuchet MS"/>
            </a:endParaRPr>
          </a:p>
        </p:txBody>
      </p:sp>
      <p:grpSp>
        <p:nvGrpSpPr>
          <p:cNvPr id="796" name="Google Shape;796;p48"/>
          <p:cNvGrpSpPr/>
          <p:nvPr/>
        </p:nvGrpSpPr>
        <p:grpSpPr>
          <a:xfrm>
            <a:off x="3615725" y="1527475"/>
            <a:ext cx="3838200" cy="755000"/>
            <a:chOff x="2393950" y="428925"/>
            <a:chExt cx="3838200" cy="755000"/>
          </a:xfrm>
        </p:grpSpPr>
        <p:sp>
          <p:nvSpPr>
            <p:cNvPr id="797" name="Google Shape;797;p48"/>
            <p:cNvSpPr txBox="1"/>
            <p:nvPr/>
          </p:nvSpPr>
          <p:spPr>
            <a:xfrm>
              <a:off x="2393950" y="700925"/>
              <a:ext cx="3838200" cy="483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900">
                  <a:solidFill>
                    <a:srgbClr val="FFFFFF"/>
                  </a:solidFill>
                </a:rPr>
                <a:t>This is a sample text.Insert your desired text here. This is a sample text.Insert your desired text here. </a:t>
              </a:r>
              <a:endParaRPr sz="900">
                <a:solidFill>
                  <a:srgbClr val="FFFFFF"/>
                </a:solidFill>
              </a:endParaRPr>
            </a:p>
          </p:txBody>
        </p:sp>
        <p:sp>
          <p:nvSpPr>
            <p:cNvPr id="798" name="Google Shape;798;p48"/>
            <p:cNvSpPr txBox="1"/>
            <p:nvPr/>
          </p:nvSpPr>
          <p:spPr>
            <a:xfrm>
              <a:off x="2393950" y="428925"/>
              <a:ext cx="3838200" cy="32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lt1"/>
                  </a:solidFill>
                </a:rPr>
                <a:t>Add your own subtitle here.</a:t>
              </a:r>
              <a:endParaRPr/>
            </a:p>
          </p:txBody>
        </p:sp>
      </p:grpSp>
      <p:grpSp>
        <p:nvGrpSpPr>
          <p:cNvPr id="799" name="Google Shape;799;p48"/>
          <p:cNvGrpSpPr/>
          <p:nvPr/>
        </p:nvGrpSpPr>
        <p:grpSpPr>
          <a:xfrm>
            <a:off x="1769375" y="731150"/>
            <a:ext cx="665700" cy="43825"/>
            <a:chOff x="1764225" y="774800"/>
            <a:chExt cx="665700" cy="43825"/>
          </a:xfrm>
        </p:grpSpPr>
        <p:sp>
          <p:nvSpPr>
            <p:cNvPr id="800" name="Google Shape;800;p48"/>
            <p:cNvSpPr/>
            <p:nvPr/>
          </p:nvSpPr>
          <p:spPr>
            <a:xfrm>
              <a:off x="1764225" y="774800"/>
              <a:ext cx="43800" cy="438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8"/>
            <p:cNvSpPr/>
            <p:nvPr/>
          </p:nvSpPr>
          <p:spPr>
            <a:xfrm>
              <a:off x="1851525" y="778425"/>
              <a:ext cx="578400" cy="40200"/>
            </a:xfrm>
            <a:prstGeom prst="roundRect">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48"/>
          <p:cNvSpPr/>
          <p:nvPr/>
        </p:nvSpPr>
        <p:spPr>
          <a:xfrm>
            <a:off x="1080125" y="873025"/>
            <a:ext cx="2044200" cy="2568000"/>
          </a:xfrm>
          <a:prstGeom prst="rect">
            <a:avLst/>
          </a:prstGeom>
          <a:solidFill>
            <a:srgbClr val="EFEFE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3" name="Google Shape;803;p48"/>
          <p:cNvSpPr/>
          <p:nvPr/>
        </p:nvSpPr>
        <p:spPr>
          <a:xfrm>
            <a:off x="1578125" y="1684125"/>
            <a:ext cx="1048200" cy="10482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48"/>
          <p:cNvSpPr txBox="1"/>
          <p:nvPr/>
        </p:nvSpPr>
        <p:spPr>
          <a:xfrm>
            <a:off x="4415600" y="2584900"/>
            <a:ext cx="25686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chemeClr val="lt1"/>
                </a:solidFill>
              </a:rPr>
              <a:t>This is a sample text.Insert your desired text here. This is a sample text.Insert your desired text here.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grpSp>
        <p:nvGrpSpPr>
          <p:cNvPr id="809" name="Google Shape;809;p49"/>
          <p:cNvGrpSpPr/>
          <p:nvPr/>
        </p:nvGrpSpPr>
        <p:grpSpPr>
          <a:xfrm>
            <a:off x="1862233" y="1435516"/>
            <a:ext cx="5419534" cy="2652468"/>
            <a:chOff x="1808163" y="1333500"/>
            <a:chExt cx="8572500" cy="4190975"/>
          </a:xfrm>
        </p:grpSpPr>
        <p:sp>
          <p:nvSpPr>
            <p:cNvPr id="810" name="Google Shape;810;p49"/>
            <p:cNvSpPr/>
            <p:nvPr/>
          </p:nvSpPr>
          <p:spPr>
            <a:xfrm>
              <a:off x="6843713" y="4202113"/>
              <a:ext cx="3232200" cy="1068300"/>
            </a:xfrm>
            <a:custGeom>
              <a:avLst/>
              <a:gdLst/>
              <a:ahLst/>
              <a:cxnLst/>
              <a:rect l="l" t="t" r="r" b="b"/>
              <a:pathLst>
                <a:path w="120000" h="120000" extrusionOk="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1" name="Google Shape;811;p49"/>
            <p:cNvSpPr/>
            <p:nvPr/>
          </p:nvSpPr>
          <p:spPr>
            <a:xfrm>
              <a:off x="3865563" y="3749675"/>
              <a:ext cx="5673600" cy="1774800"/>
            </a:xfrm>
            <a:custGeom>
              <a:avLst/>
              <a:gdLst/>
              <a:ahLst/>
              <a:cxnLst/>
              <a:rect l="l" t="t" r="r" b="b"/>
              <a:pathLst>
                <a:path w="120000" h="120000" extrusionOk="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2" name="Google Shape;812;p49"/>
            <p:cNvSpPr/>
            <p:nvPr/>
          </p:nvSpPr>
          <p:spPr>
            <a:xfrm>
              <a:off x="3787776" y="2881313"/>
              <a:ext cx="5577000" cy="2030400"/>
            </a:xfrm>
            <a:custGeom>
              <a:avLst/>
              <a:gdLst/>
              <a:ahLst/>
              <a:cxnLst/>
              <a:rect l="l" t="t" r="r" b="b"/>
              <a:pathLst>
                <a:path w="120000" h="120000" extrusionOk="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3" name="Google Shape;813;p49"/>
            <p:cNvSpPr/>
            <p:nvPr/>
          </p:nvSpPr>
          <p:spPr>
            <a:xfrm>
              <a:off x="1808163" y="1851025"/>
              <a:ext cx="8572500" cy="2020800"/>
            </a:xfrm>
            <a:custGeom>
              <a:avLst/>
              <a:gdLst/>
              <a:ahLst/>
              <a:cxnLst/>
              <a:rect l="l" t="t" r="r" b="b"/>
              <a:pathLst>
                <a:path w="120000" h="120000" extrusionOk="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4" name="Google Shape;814;p49"/>
            <p:cNvSpPr/>
            <p:nvPr/>
          </p:nvSpPr>
          <p:spPr>
            <a:xfrm>
              <a:off x="2806701" y="1668463"/>
              <a:ext cx="7548600" cy="2357400"/>
            </a:xfrm>
            <a:custGeom>
              <a:avLst/>
              <a:gdLst/>
              <a:ahLst/>
              <a:cxnLst/>
              <a:rect l="l" t="t" r="r" b="b"/>
              <a:pathLst>
                <a:path w="120000" h="120000" extrusionOk="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5" name="Google Shape;815;p49"/>
            <p:cNvSpPr/>
            <p:nvPr/>
          </p:nvSpPr>
          <p:spPr>
            <a:xfrm>
              <a:off x="2884488" y="1358900"/>
              <a:ext cx="5500800" cy="398400"/>
            </a:xfrm>
            <a:custGeom>
              <a:avLst/>
              <a:gdLst/>
              <a:ahLst/>
              <a:cxnLst/>
              <a:rect l="l" t="t" r="r" b="b"/>
              <a:pathLst>
                <a:path w="120000" h="120000" extrusionOk="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6" name="Google Shape;816;p49"/>
            <p:cNvSpPr/>
            <p:nvPr/>
          </p:nvSpPr>
          <p:spPr>
            <a:xfrm>
              <a:off x="4076701" y="1333500"/>
              <a:ext cx="1428600" cy="1081200"/>
            </a:xfrm>
            <a:custGeom>
              <a:avLst/>
              <a:gdLst/>
              <a:ahLst/>
              <a:cxnLst/>
              <a:rect l="l" t="t" r="r" b="b"/>
              <a:pathLst>
                <a:path w="120000" h="120000" extrusionOk="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C6C5C5">
                <a:alpha val="726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17" name="Google Shape;817;p49"/>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Global </a:t>
            </a:r>
            <a:r>
              <a:rPr lang="en-GB" b="1">
                <a:solidFill>
                  <a:srgbClr val="EE795B"/>
                </a:solidFill>
              </a:rPr>
              <a:t>Market</a:t>
            </a:r>
            <a:endParaRPr b="1">
              <a:solidFill>
                <a:srgbClr val="EE795B"/>
              </a:solidFill>
            </a:endParaRPr>
          </a:p>
        </p:txBody>
      </p:sp>
      <p:sp>
        <p:nvSpPr>
          <p:cNvPr id="818" name="Google Shape;818;p49"/>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31</a:t>
            </a:fld>
            <a:endParaRPr/>
          </a:p>
        </p:txBody>
      </p:sp>
      <p:sp>
        <p:nvSpPr>
          <p:cNvPr id="819" name="Google Shape;819;p49"/>
          <p:cNvSpPr txBox="1"/>
          <p:nvPr/>
        </p:nvSpPr>
        <p:spPr>
          <a:xfrm>
            <a:off x="341925" y="781425"/>
            <a:ext cx="8520600" cy="31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Add your own subtitle here.</a:t>
            </a:r>
            <a:endParaRPr>
              <a:solidFill>
                <a:srgbClr val="999999"/>
              </a:solidFill>
            </a:endParaRPr>
          </a:p>
        </p:txBody>
      </p:sp>
      <p:sp>
        <p:nvSpPr>
          <p:cNvPr id="820" name="Google Shape;820;p49"/>
          <p:cNvSpPr/>
          <p:nvPr/>
        </p:nvSpPr>
        <p:spPr>
          <a:xfrm>
            <a:off x="1862225" y="1855775"/>
            <a:ext cx="584400" cy="5844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1" name="Google Shape;821;p49"/>
          <p:cNvSpPr/>
          <p:nvPr/>
        </p:nvSpPr>
        <p:spPr>
          <a:xfrm>
            <a:off x="3022975" y="297997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2" name="Google Shape;822;p49"/>
          <p:cNvSpPr/>
          <p:nvPr/>
        </p:nvSpPr>
        <p:spPr>
          <a:xfrm>
            <a:off x="4644925" y="1518750"/>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3" name="Google Shape;823;p49"/>
          <p:cNvSpPr/>
          <p:nvPr/>
        </p:nvSpPr>
        <p:spPr>
          <a:xfrm>
            <a:off x="4170025" y="252697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4" name="Google Shape;824;p49"/>
          <p:cNvSpPr/>
          <p:nvPr/>
        </p:nvSpPr>
        <p:spPr>
          <a:xfrm>
            <a:off x="5821200" y="2819225"/>
            <a:ext cx="469200" cy="4692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b="1"/>
          </a:p>
        </p:txBody>
      </p:sp>
      <p:sp>
        <p:nvSpPr>
          <p:cNvPr id="825" name="Google Shape;825;p49"/>
          <p:cNvSpPr txBox="1"/>
          <p:nvPr/>
        </p:nvSpPr>
        <p:spPr>
          <a:xfrm>
            <a:off x="1843925" y="2041175"/>
            <a:ext cx="6210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99M</a:t>
            </a:r>
            <a:endParaRPr>
              <a:solidFill>
                <a:srgbClr val="FFFFFF"/>
              </a:solidFill>
            </a:endParaRPr>
          </a:p>
        </p:txBody>
      </p:sp>
      <p:sp>
        <p:nvSpPr>
          <p:cNvPr id="826" name="Google Shape;826;p49"/>
          <p:cNvSpPr txBox="1"/>
          <p:nvPr/>
        </p:nvSpPr>
        <p:spPr>
          <a:xfrm>
            <a:off x="4637650" y="164662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7" name="Google Shape;827;p49"/>
          <p:cNvSpPr txBox="1"/>
          <p:nvPr/>
        </p:nvSpPr>
        <p:spPr>
          <a:xfrm>
            <a:off x="4162750" y="266947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8" name="Google Shape;828;p49"/>
          <p:cNvSpPr txBox="1"/>
          <p:nvPr/>
        </p:nvSpPr>
        <p:spPr>
          <a:xfrm>
            <a:off x="5821225" y="2954425"/>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sp>
        <p:nvSpPr>
          <p:cNvPr id="829" name="Google Shape;829;p49"/>
          <p:cNvSpPr txBox="1"/>
          <p:nvPr/>
        </p:nvSpPr>
        <p:spPr>
          <a:xfrm>
            <a:off x="3015700" y="3115150"/>
            <a:ext cx="483900" cy="21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a:solidFill>
                  <a:srgbClr val="FFFFFF"/>
                </a:solidFill>
              </a:rPr>
              <a:t>9M</a:t>
            </a:r>
            <a:endParaRPr sz="1300">
              <a:solidFill>
                <a:srgbClr val="FFFFFF"/>
              </a:solidFill>
            </a:endParaRPr>
          </a:p>
        </p:txBody>
      </p:sp>
      <p:grpSp>
        <p:nvGrpSpPr>
          <p:cNvPr id="830" name="Google Shape;830;p49"/>
          <p:cNvGrpSpPr/>
          <p:nvPr/>
        </p:nvGrpSpPr>
        <p:grpSpPr>
          <a:xfrm>
            <a:off x="1412138" y="4179075"/>
            <a:ext cx="6319725" cy="316500"/>
            <a:chOff x="1439300" y="4179075"/>
            <a:chExt cx="6319725" cy="316500"/>
          </a:xfrm>
        </p:grpSpPr>
        <p:sp>
          <p:nvSpPr>
            <p:cNvPr id="831" name="Google Shape;831;p49"/>
            <p:cNvSpPr txBox="1"/>
            <p:nvPr/>
          </p:nvSpPr>
          <p:spPr>
            <a:xfrm>
              <a:off x="1439300" y="4179075"/>
              <a:ext cx="13956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UAS: </a:t>
              </a:r>
              <a:r>
                <a:rPr lang="en-GB">
                  <a:solidFill>
                    <a:srgbClr val="566579"/>
                  </a:solidFill>
                  <a:latin typeface="Trebuchet MS"/>
                  <a:ea typeface="Trebuchet MS"/>
                  <a:cs typeface="Trebuchet MS"/>
                  <a:sym typeface="Trebuchet MS"/>
                </a:rPr>
                <a:t>99 Million</a:t>
              </a:r>
              <a:endParaRPr>
                <a:solidFill>
                  <a:srgbClr val="566579"/>
                </a:solidFill>
                <a:latin typeface="Trebuchet MS"/>
                <a:ea typeface="Trebuchet MS"/>
                <a:cs typeface="Trebuchet MS"/>
                <a:sym typeface="Trebuchet MS"/>
              </a:endParaRPr>
            </a:p>
          </p:txBody>
        </p:sp>
        <p:sp>
          <p:nvSpPr>
            <p:cNvPr id="832" name="Google Shape;832;p49"/>
            <p:cNvSpPr txBox="1"/>
            <p:nvPr/>
          </p:nvSpPr>
          <p:spPr>
            <a:xfrm>
              <a:off x="2898175" y="4179075"/>
              <a:ext cx="15417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Africa: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sp>
          <p:nvSpPr>
            <p:cNvPr id="833" name="Google Shape;833;p49"/>
            <p:cNvSpPr txBox="1"/>
            <p:nvPr/>
          </p:nvSpPr>
          <p:spPr>
            <a:xfrm>
              <a:off x="4503150" y="4179075"/>
              <a:ext cx="14319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Asia: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sp>
          <p:nvSpPr>
            <p:cNvPr id="834" name="Google Shape;834;p49"/>
            <p:cNvSpPr txBox="1"/>
            <p:nvPr/>
          </p:nvSpPr>
          <p:spPr>
            <a:xfrm>
              <a:off x="5998325" y="4179075"/>
              <a:ext cx="17607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rgbClr val="566579"/>
                  </a:solidFill>
                  <a:latin typeface="Trebuchet MS"/>
                  <a:ea typeface="Trebuchet MS"/>
                  <a:cs typeface="Trebuchet MS"/>
                  <a:sym typeface="Trebuchet MS"/>
                </a:rPr>
                <a:t>Australia: </a:t>
              </a:r>
              <a:r>
                <a:rPr lang="en-GB">
                  <a:solidFill>
                    <a:srgbClr val="566579"/>
                  </a:solidFill>
                  <a:latin typeface="Trebuchet MS"/>
                  <a:ea typeface="Trebuchet MS"/>
                  <a:cs typeface="Trebuchet MS"/>
                  <a:sym typeface="Trebuchet MS"/>
                </a:rPr>
                <a:t>9 Million</a:t>
              </a:r>
              <a:endParaRPr>
                <a:solidFill>
                  <a:srgbClr val="566579"/>
                </a:solidFill>
                <a:latin typeface="Trebuchet MS"/>
                <a:ea typeface="Trebuchet MS"/>
                <a:cs typeface="Trebuchet MS"/>
                <a:sym typeface="Trebuchet MS"/>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8"/>
        <p:cNvGrpSpPr/>
        <p:nvPr/>
      </p:nvGrpSpPr>
      <p:grpSpPr>
        <a:xfrm>
          <a:off x="0" y="0"/>
          <a:ext cx="0" cy="0"/>
          <a:chOff x="0" y="0"/>
          <a:chExt cx="0" cy="0"/>
        </a:xfrm>
      </p:grpSpPr>
      <p:sp>
        <p:nvSpPr>
          <p:cNvPr id="839" name="Google Shape;839;p50"/>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840" name="Google Shape;840;p50"/>
          <p:cNvGrpSpPr/>
          <p:nvPr/>
        </p:nvGrpSpPr>
        <p:grpSpPr>
          <a:xfrm>
            <a:off x="954450" y="516938"/>
            <a:ext cx="7235100" cy="4109625"/>
            <a:chOff x="954450" y="623900"/>
            <a:chExt cx="7235100" cy="4109625"/>
          </a:xfrm>
        </p:grpSpPr>
        <p:grpSp>
          <p:nvGrpSpPr>
            <p:cNvPr id="841" name="Google Shape;841;p50"/>
            <p:cNvGrpSpPr/>
            <p:nvPr/>
          </p:nvGrpSpPr>
          <p:grpSpPr>
            <a:xfrm>
              <a:off x="954450" y="623900"/>
              <a:ext cx="7235100" cy="878725"/>
              <a:chOff x="558650" y="623900"/>
              <a:chExt cx="7235100" cy="878725"/>
            </a:xfrm>
          </p:grpSpPr>
          <p:sp>
            <p:nvSpPr>
              <p:cNvPr id="842" name="Google Shape;842;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3" name="Google Shape;843;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44" name="Google Shape;844;p50"/>
            <p:cNvGrpSpPr/>
            <p:nvPr/>
          </p:nvGrpSpPr>
          <p:grpSpPr>
            <a:xfrm>
              <a:off x="954450" y="1700867"/>
              <a:ext cx="7235100" cy="878725"/>
              <a:chOff x="558650" y="623900"/>
              <a:chExt cx="7235100" cy="878725"/>
            </a:xfrm>
          </p:grpSpPr>
          <p:sp>
            <p:nvSpPr>
              <p:cNvPr id="845" name="Google Shape;845;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6" name="Google Shape;846;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47" name="Google Shape;847;p50"/>
            <p:cNvGrpSpPr/>
            <p:nvPr/>
          </p:nvGrpSpPr>
          <p:grpSpPr>
            <a:xfrm>
              <a:off x="954450" y="2777833"/>
              <a:ext cx="7235100" cy="878725"/>
              <a:chOff x="558650" y="623900"/>
              <a:chExt cx="7235100" cy="878725"/>
            </a:xfrm>
          </p:grpSpPr>
          <p:sp>
            <p:nvSpPr>
              <p:cNvPr id="848" name="Google Shape;848;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49" name="Google Shape;849;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nvGrpSpPr>
            <p:cNvPr id="850" name="Google Shape;850;p50"/>
            <p:cNvGrpSpPr/>
            <p:nvPr/>
          </p:nvGrpSpPr>
          <p:grpSpPr>
            <a:xfrm>
              <a:off x="954450" y="3854800"/>
              <a:ext cx="7235100" cy="878725"/>
              <a:chOff x="558650" y="623900"/>
              <a:chExt cx="7235100" cy="878725"/>
            </a:xfrm>
          </p:grpSpPr>
          <p:sp>
            <p:nvSpPr>
              <p:cNvPr id="851" name="Google Shape;851;p50"/>
              <p:cNvSpPr txBox="1"/>
              <p:nvPr/>
            </p:nvSpPr>
            <p:spPr>
              <a:xfrm>
                <a:off x="558650" y="895725"/>
                <a:ext cx="7235100" cy="6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D9D9D9"/>
                    </a:solidFil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sz="900">
                  <a:solidFill>
                    <a:srgbClr val="D9D9D9"/>
                  </a:solidFill>
                </a:endParaRPr>
              </a:p>
            </p:txBody>
          </p:sp>
          <p:sp>
            <p:nvSpPr>
              <p:cNvPr id="852" name="Google Shape;852;p50"/>
              <p:cNvSpPr txBox="1"/>
              <p:nvPr/>
            </p:nvSpPr>
            <p:spPr>
              <a:xfrm>
                <a:off x="558650" y="623900"/>
                <a:ext cx="72351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FFFFFF"/>
                    </a:solidFill>
                    <a:latin typeface="Muli"/>
                    <a:ea typeface="Muli"/>
                    <a:cs typeface="Muli"/>
                    <a:sym typeface="Muli"/>
                  </a:rPr>
                  <a:t>This is a </a:t>
                </a:r>
                <a:r>
                  <a:rPr lang="en-GB" sz="1600" b="1">
                    <a:solidFill>
                      <a:srgbClr val="EE795B"/>
                    </a:solidFill>
                    <a:latin typeface="Muli"/>
                    <a:ea typeface="Muli"/>
                    <a:cs typeface="Muli"/>
                    <a:sym typeface="Muli"/>
                  </a:rPr>
                  <a:t>feature</a:t>
                </a:r>
                <a:endParaRPr sz="1600" b="1">
                  <a:solidFill>
                    <a:srgbClr val="EE795B"/>
                  </a:solidFill>
                  <a:latin typeface="Muli"/>
                  <a:ea typeface="Muli"/>
                  <a:cs typeface="Muli"/>
                  <a:sym typeface="Muli"/>
                </a:endParaRPr>
              </a:p>
            </p:txBody>
          </p:sp>
        </p:grpSp>
      </p:grpSp>
      <p:cxnSp>
        <p:nvCxnSpPr>
          <p:cNvPr id="853" name="Google Shape;853;p50"/>
          <p:cNvCxnSpPr/>
          <p:nvPr/>
        </p:nvCxnSpPr>
        <p:spPr>
          <a:xfrm>
            <a:off x="2724300" y="1502750"/>
            <a:ext cx="3695400" cy="0"/>
          </a:xfrm>
          <a:prstGeom prst="straightConnector1">
            <a:avLst/>
          </a:prstGeom>
          <a:noFill/>
          <a:ln w="28575" cap="flat" cmpd="sng">
            <a:solidFill>
              <a:srgbClr val="EE795B"/>
            </a:solidFill>
            <a:prstDash val="solid"/>
            <a:round/>
            <a:headEnd type="none" w="med" len="med"/>
            <a:tailEnd type="none" w="med" len="med"/>
          </a:ln>
        </p:spPr>
      </p:cxnSp>
      <p:cxnSp>
        <p:nvCxnSpPr>
          <p:cNvPr id="854" name="Google Shape;854;p50"/>
          <p:cNvCxnSpPr/>
          <p:nvPr/>
        </p:nvCxnSpPr>
        <p:spPr>
          <a:xfrm>
            <a:off x="2724300" y="2582000"/>
            <a:ext cx="3695400" cy="0"/>
          </a:xfrm>
          <a:prstGeom prst="straightConnector1">
            <a:avLst/>
          </a:prstGeom>
          <a:noFill/>
          <a:ln w="28575" cap="flat" cmpd="sng">
            <a:solidFill>
              <a:srgbClr val="EE795B"/>
            </a:solidFill>
            <a:prstDash val="solid"/>
            <a:round/>
            <a:headEnd type="none" w="med" len="med"/>
            <a:tailEnd type="none" w="med" len="med"/>
          </a:ln>
        </p:spPr>
      </p:cxnSp>
      <p:cxnSp>
        <p:nvCxnSpPr>
          <p:cNvPr id="855" name="Google Shape;855;p50"/>
          <p:cNvCxnSpPr/>
          <p:nvPr/>
        </p:nvCxnSpPr>
        <p:spPr>
          <a:xfrm>
            <a:off x="2724300" y="3647575"/>
            <a:ext cx="3695400" cy="0"/>
          </a:xfrm>
          <a:prstGeom prst="straightConnector1">
            <a:avLst/>
          </a:prstGeom>
          <a:noFill/>
          <a:ln w="28575" cap="flat" cmpd="sng">
            <a:solidFill>
              <a:srgbClr val="EE795B"/>
            </a:solidFill>
            <a:prstDash val="solid"/>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Company </a:t>
            </a:r>
            <a:r>
              <a:rPr lang="en-GB" b="1">
                <a:solidFill>
                  <a:srgbClr val="EE795B"/>
                </a:solidFill>
              </a:rPr>
              <a:t>Contacts</a:t>
            </a:r>
            <a:endParaRPr b="1">
              <a:solidFill>
                <a:srgbClr val="EE795B"/>
              </a:solidFill>
            </a:endParaRPr>
          </a:p>
        </p:txBody>
      </p:sp>
      <p:sp>
        <p:nvSpPr>
          <p:cNvPr id="861" name="Google Shape;861;p5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33</a:t>
            </a:fld>
            <a:endParaRPr/>
          </a:p>
        </p:txBody>
      </p:sp>
      <p:sp>
        <p:nvSpPr>
          <p:cNvPr id="862" name="Google Shape;862;p51"/>
          <p:cNvSpPr/>
          <p:nvPr/>
        </p:nvSpPr>
        <p:spPr>
          <a:xfrm>
            <a:off x="5297248" y="765653"/>
            <a:ext cx="0" cy="0"/>
          </a:xfrm>
          <a:prstGeom prst="ellipse">
            <a:avLst/>
          </a:prstGeom>
          <a:solidFill>
            <a:srgbClr val="626263"/>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grpSp>
        <p:nvGrpSpPr>
          <p:cNvPr id="863" name="Google Shape;863;p51"/>
          <p:cNvGrpSpPr/>
          <p:nvPr/>
        </p:nvGrpSpPr>
        <p:grpSpPr>
          <a:xfrm>
            <a:off x="0" y="1271275"/>
            <a:ext cx="6595425" cy="2951700"/>
            <a:chOff x="0" y="1271275"/>
            <a:chExt cx="6595425" cy="2951700"/>
          </a:xfrm>
        </p:grpSpPr>
        <p:sp>
          <p:nvSpPr>
            <p:cNvPr id="864" name="Google Shape;864;p51"/>
            <p:cNvSpPr/>
            <p:nvPr/>
          </p:nvSpPr>
          <p:spPr>
            <a:xfrm>
              <a:off x="0" y="1271275"/>
              <a:ext cx="4157100" cy="2951700"/>
            </a:xfrm>
            <a:prstGeom prst="rect">
              <a:avLst/>
            </a:prstGeom>
            <a:solidFill>
              <a:srgbClr val="5665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5257613" y="3450946"/>
              <a:ext cx="0" cy="0"/>
            </a:xfrm>
            <a:prstGeom prst="ellipse">
              <a:avLst/>
            </a:prstGeom>
            <a:solidFill>
              <a:srgbClr val="D5D3D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866" name="Google Shape;866;p51"/>
            <p:cNvSpPr txBox="1"/>
            <p:nvPr/>
          </p:nvSpPr>
          <p:spPr>
            <a:xfrm>
              <a:off x="1615725" y="1942100"/>
              <a:ext cx="1917300" cy="67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1234 This is Your Street</a:t>
              </a:r>
              <a:endParaRPr sz="900">
                <a:solidFill>
                  <a:srgbClr val="FFFFFF"/>
                </a:solidFill>
              </a:endParaRPr>
            </a:p>
            <a:p>
              <a:pPr marL="0" lvl="0" indent="0" algn="l" rtl="0">
                <a:spcBef>
                  <a:spcPts val="0"/>
                </a:spcBef>
                <a:spcAft>
                  <a:spcPts val="0"/>
                </a:spcAft>
                <a:buNone/>
              </a:pPr>
              <a:r>
                <a:rPr lang="en-GB" sz="900">
                  <a:solidFill>
                    <a:srgbClr val="FFFFFF"/>
                  </a:solidFill>
                </a:rPr>
                <a:t>Your City, Your State</a:t>
              </a:r>
              <a:endParaRPr sz="900">
                <a:solidFill>
                  <a:srgbClr val="FFFFFF"/>
                </a:solidFill>
              </a:endParaRPr>
            </a:p>
            <a:p>
              <a:pPr marL="0" lvl="0" indent="0" algn="l" rtl="0">
                <a:spcBef>
                  <a:spcPts val="0"/>
                </a:spcBef>
                <a:spcAft>
                  <a:spcPts val="0"/>
                </a:spcAft>
                <a:buNone/>
              </a:pPr>
              <a:r>
                <a:rPr lang="en-GB" sz="900">
                  <a:solidFill>
                    <a:srgbClr val="FFFFFF"/>
                  </a:solidFill>
                </a:rPr>
                <a:t>56789 (US)</a:t>
              </a:r>
              <a:endParaRPr sz="900">
                <a:solidFill>
                  <a:srgbClr val="FFFFFF"/>
                </a:solidFill>
              </a:endParaRPr>
            </a:p>
          </p:txBody>
        </p:sp>
        <p:sp>
          <p:nvSpPr>
            <p:cNvPr id="867" name="Google Shape;867;p51"/>
            <p:cNvSpPr txBox="1"/>
            <p:nvPr/>
          </p:nvSpPr>
          <p:spPr>
            <a:xfrm>
              <a:off x="1615725" y="16632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Address</a:t>
              </a:r>
              <a:endParaRPr sz="1200" b="1">
                <a:solidFill>
                  <a:srgbClr val="FFFFFF"/>
                </a:solidFill>
                <a:latin typeface="Trebuchet MS"/>
                <a:ea typeface="Trebuchet MS"/>
                <a:cs typeface="Trebuchet MS"/>
                <a:sym typeface="Trebuchet MS"/>
              </a:endParaRPr>
            </a:p>
          </p:txBody>
        </p:sp>
        <p:sp>
          <p:nvSpPr>
            <p:cNvPr id="868" name="Google Shape;868;p51"/>
            <p:cNvSpPr txBox="1"/>
            <p:nvPr/>
          </p:nvSpPr>
          <p:spPr>
            <a:xfrm>
              <a:off x="1615725" y="28963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+1 123-654-0987</a:t>
              </a:r>
              <a:endParaRPr sz="900">
                <a:solidFill>
                  <a:srgbClr val="FFFFFF"/>
                </a:solidFill>
              </a:endParaRPr>
            </a:p>
          </p:txBody>
        </p:sp>
        <p:sp>
          <p:nvSpPr>
            <p:cNvPr id="869" name="Google Shape;869;p51"/>
            <p:cNvSpPr txBox="1"/>
            <p:nvPr/>
          </p:nvSpPr>
          <p:spPr>
            <a:xfrm>
              <a:off x="1615725" y="26174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Phone</a:t>
              </a:r>
              <a:endParaRPr sz="1200" b="1">
                <a:solidFill>
                  <a:srgbClr val="FFFFFF"/>
                </a:solidFill>
                <a:latin typeface="Trebuchet MS"/>
                <a:ea typeface="Trebuchet MS"/>
                <a:cs typeface="Trebuchet MS"/>
                <a:sym typeface="Trebuchet MS"/>
              </a:endParaRPr>
            </a:p>
          </p:txBody>
        </p:sp>
        <p:sp>
          <p:nvSpPr>
            <p:cNvPr id="870" name="Google Shape;870;p51"/>
            <p:cNvSpPr txBox="1"/>
            <p:nvPr/>
          </p:nvSpPr>
          <p:spPr>
            <a:xfrm>
              <a:off x="1615725" y="33943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solidFill>
                    <a:srgbClr val="FFFFFF"/>
                  </a:solidFill>
                </a:rPr>
                <a:t>yourmail@domain.com</a:t>
              </a:r>
              <a:endParaRPr sz="900">
                <a:solidFill>
                  <a:srgbClr val="FFFFFF"/>
                </a:solidFill>
              </a:endParaRPr>
            </a:p>
          </p:txBody>
        </p:sp>
        <p:sp>
          <p:nvSpPr>
            <p:cNvPr id="871" name="Google Shape;871;p51"/>
            <p:cNvSpPr txBox="1"/>
            <p:nvPr/>
          </p:nvSpPr>
          <p:spPr>
            <a:xfrm>
              <a:off x="1615725" y="3115400"/>
              <a:ext cx="1917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latin typeface="Trebuchet MS"/>
                  <a:ea typeface="Trebuchet MS"/>
                  <a:cs typeface="Trebuchet MS"/>
                  <a:sym typeface="Trebuchet MS"/>
                </a:rPr>
                <a:t>Email</a:t>
              </a:r>
              <a:endParaRPr sz="1200" b="1">
                <a:solidFill>
                  <a:srgbClr val="FFFFFF"/>
                </a:solidFill>
                <a:latin typeface="Trebuchet MS"/>
                <a:ea typeface="Trebuchet MS"/>
                <a:cs typeface="Trebuchet MS"/>
                <a:sym typeface="Trebuchet MS"/>
              </a:endParaRPr>
            </a:p>
          </p:txBody>
        </p:sp>
        <p:sp>
          <p:nvSpPr>
            <p:cNvPr id="872" name="Google Shape;872;p51"/>
            <p:cNvSpPr txBox="1"/>
            <p:nvPr/>
          </p:nvSpPr>
          <p:spPr>
            <a:xfrm>
              <a:off x="4377525" y="22912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google.com/+youruser</a:t>
              </a:r>
              <a:endParaRPr sz="1000">
                <a:solidFill>
                  <a:srgbClr val="999999"/>
                </a:solidFill>
              </a:endParaRPr>
            </a:p>
          </p:txBody>
        </p:sp>
        <p:sp>
          <p:nvSpPr>
            <p:cNvPr id="873" name="Google Shape;873;p51"/>
            <p:cNvSpPr txBox="1"/>
            <p:nvPr/>
          </p:nvSpPr>
          <p:spPr>
            <a:xfrm>
              <a:off x="4377525" y="28349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twitter.com/youruser</a:t>
              </a:r>
              <a:endParaRPr sz="1000">
                <a:solidFill>
                  <a:srgbClr val="999999"/>
                </a:solidFill>
              </a:endParaRPr>
            </a:p>
          </p:txBody>
        </p:sp>
        <p:sp>
          <p:nvSpPr>
            <p:cNvPr id="874" name="Google Shape;874;p51"/>
            <p:cNvSpPr txBox="1"/>
            <p:nvPr/>
          </p:nvSpPr>
          <p:spPr>
            <a:xfrm>
              <a:off x="4377525" y="33228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facebook.com/youruser</a:t>
              </a:r>
              <a:endParaRPr sz="1000">
                <a:solidFill>
                  <a:srgbClr val="999999"/>
                </a:solidFill>
              </a:endParaRPr>
            </a:p>
          </p:txBody>
        </p:sp>
        <p:sp>
          <p:nvSpPr>
            <p:cNvPr id="875" name="Google Shape;875;p51"/>
            <p:cNvSpPr txBox="1"/>
            <p:nvPr/>
          </p:nvSpPr>
          <p:spPr>
            <a:xfrm>
              <a:off x="4377525" y="1747575"/>
              <a:ext cx="22179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999999"/>
                  </a:solidFill>
                </a:rPr>
                <a:t>freegoogleslidestemplates.com</a:t>
              </a:r>
              <a:endParaRPr sz="1000">
                <a:solidFill>
                  <a:srgbClr val="999999"/>
                </a:solidFill>
              </a:endParaRPr>
            </a:p>
          </p:txBody>
        </p:sp>
        <p:sp>
          <p:nvSpPr>
            <p:cNvPr id="876" name="Google Shape;876;p51"/>
            <p:cNvSpPr/>
            <p:nvPr/>
          </p:nvSpPr>
          <p:spPr>
            <a:xfrm>
              <a:off x="3945225" y="1703675"/>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3945225" y="2258950"/>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3945225" y="2791750"/>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3945225" y="3297225"/>
              <a:ext cx="380100" cy="3801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4101750" y="3397803"/>
              <a:ext cx="80700" cy="1746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1" name="Google Shape;881;p51"/>
            <p:cNvSpPr/>
            <p:nvPr/>
          </p:nvSpPr>
          <p:spPr>
            <a:xfrm>
              <a:off x="4061104" y="2916236"/>
              <a:ext cx="162000" cy="1311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882" name="Google Shape;882;p51"/>
            <p:cNvGrpSpPr/>
            <p:nvPr/>
          </p:nvGrpSpPr>
          <p:grpSpPr>
            <a:xfrm>
              <a:off x="4044325" y="2378362"/>
              <a:ext cx="202949" cy="128415"/>
              <a:chOff x="6339200" y="2792883"/>
              <a:chExt cx="585374" cy="370500"/>
            </a:xfrm>
          </p:grpSpPr>
          <p:sp>
            <p:nvSpPr>
              <p:cNvPr id="883" name="Google Shape;883;p51"/>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4" name="Google Shape;884;p51"/>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885" name="Google Shape;885;p51"/>
            <p:cNvSpPr/>
            <p:nvPr/>
          </p:nvSpPr>
          <p:spPr>
            <a:xfrm>
              <a:off x="4046631" y="1804472"/>
              <a:ext cx="177300" cy="1773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52"/>
          <p:cNvSpPr/>
          <p:nvPr/>
        </p:nvSpPr>
        <p:spPr>
          <a:xfrm>
            <a:off x="3742050" y="1069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txBox="1"/>
          <p:nvPr/>
        </p:nvSpPr>
        <p:spPr>
          <a:xfrm>
            <a:off x="2329050" y="2933600"/>
            <a:ext cx="44859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350" b="1">
                <a:solidFill>
                  <a:srgbClr val="566579"/>
                </a:solidFill>
                <a:latin typeface="Trebuchet MS"/>
                <a:ea typeface="Trebuchet MS"/>
                <a:cs typeface="Trebuchet MS"/>
                <a:sym typeface="Trebuchet MS"/>
              </a:rPr>
              <a:t>Thanks </a:t>
            </a:r>
            <a:r>
              <a:rPr lang="en-GB" sz="3350">
                <a:solidFill>
                  <a:srgbClr val="566579"/>
                </a:solidFill>
                <a:latin typeface="Trebuchet MS"/>
                <a:ea typeface="Trebuchet MS"/>
                <a:cs typeface="Trebuchet MS"/>
                <a:sym typeface="Trebuchet MS"/>
              </a:rPr>
              <a:t>for</a:t>
            </a:r>
            <a:r>
              <a:rPr lang="en-GB" sz="3350" b="1">
                <a:solidFill>
                  <a:srgbClr val="566579"/>
                </a:solidFill>
                <a:latin typeface="Trebuchet MS"/>
                <a:ea typeface="Trebuchet MS"/>
                <a:cs typeface="Trebuchet MS"/>
                <a:sym typeface="Trebuchet MS"/>
              </a:rPr>
              <a:t> Watching</a:t>
            </a:r>
            <a:endParaRPr sz="3350" b="1">
              <a:solidFill>
                <a:srgbClr val="566579"/>
              </a:solidFill>
              <a:latin typeface="Trebuchet MS"/>
              <a:ea typeface="Trebuchet MS"/>
              <a:cs typeface="Trebuchet MS"/>
              <a:sym typeface="Trebuchet MS"/>
            </a:endParaRPr>
          </a:p>
        </p:txBody>
      </p:sp>
      <p:sp>
        <p:nvSpPr>
          <p:cNvPr id="892" name="Google Shape;892;p52"/>
          <p:cNvSpPr/>
          <p:nvPr/>
        </p:nvSpPr>
        <p:spPr>
          <a:xfrm>
            <a:off x="4027800" y="1495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3" name="Google Shape;893;p52"/>
          <p:cNvSpPr txBox="1"/>
          <p:nvPr/>
        </p:nvSpPr>
        <p:spPr>
          <a:xfrm>
            <a:off x="3092550" y="3669650"/>
            <a:ext cx="2958900" cy="55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9999"/>
                </a:solidFill>
              </a:rPr>
              <a:t>This is a sample text.Insert your desired text here. This is a sample text.Insert your desired text here. </a:t>
            </a:r>
            <a:endParaRPr sz="1100">
              <a:solidFill>
                <a:srgbClr val="999999"/>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grpSp>
        <p:nvGrpSpPr>
          <p:cNvPr id="898" name="Google Shape;898;p53"/>
          <p:cNvGrpSpPr/>
          <p:nvPr/>
        </p:nvGrpSpPr>
        <p:grpSpPr>
          <a:xfrm>
            <a:off x="894545" y="776717"/>
            <a:ext cx="354792" cy="255571"/>
            <a:chOff x="1446213" y="968375"/>
            <a:chExt cx="3411463" cy="2457413"/>
          </a:xfrm>
        </p:grpSpPr>
        <p:sp>
          <p:nvSpPr>
            <p:cNvPr id="899" name="Google Shape;899;p53"/>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0" name="Google Shape;900;p53"/>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1" name="Google Shape;901;p53"/>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2" name="Google Shape;902;p53"/>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03" name="Google Shape;903;p53"/>
          <p:cNvGrpSpPr/>
          <p:nvPr/>
        </p:nvGrpSpPr>
        <p:grpSpPr>
          <a:xfrm>
            <a:off x="1621100" y="735765"/>
            <a:ext cx="312691" cy="337641"/>
            <a:chOff x="5683250" y="3505200"/>
            <a:chExt cx="2837486" cy="3063893"/>
          </a:xfrm>
        </p:grpSpPr>
        <p:sp>
          <p:nvSpPr>
            <p:cNvPr id="904" name="Google Shape;904;p53"/>
            <p:cNvSpPr/>
            <p:nvPr/>
          </p:nvSpPr>
          <p:spPr>
            <a:xfrm>
              <a:off x="6466036" y="4743593"/>
              <a:ext cx="2054700" cy="1825500"/>
            </a:xfrm>
            <a:custGeom>
              <a:avLst/>
              <a:gdLst/>
              <a:ahLst/>
              <a:cxnLst/>
              <a:rect l="l" t="t" r="r" b="b"/>
              <a:pathLst>
                <a:path w="120000" h="120000" extrusionOk="0">
                  <a:moveTo>
                    <a:pt x="0" y="0"/>
                  </a:moveTo>
                  <a:lnTo>
                    <a:pt x="120000" y="0"/>
                  </a:lnTo>
                  <a:lnTo>
                    <a:pt x="120000" y="119999"/>
                  </a:lnTo>
                  <a:lnTo>
                    <a:pt x="50404"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5" name="Google Shape;905;p53"/>
            <p:cNvSpPr/>
            <p:nvPr/>
          </p:nvSpPr>
          <p:spPr>
            <a:xfrm>
              <a:off x="5683250" y="3505200"/>
              <a:ext cx="1337400" cy="1238400"/>
            </a:xfrm>
            <a:custGeom>
              <a:avLst/>
              <a:gdLst/>
              <a:ahLst/>
              <a:cxnLst/>
              <a:rect l="l" t="t" r="r" b="b"/>
              <a:pathLst>
                <a:path w="120000" h="120000" extrusionOk="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06" name="Google Shape;906;p53"/>
          <p:cNvGrpSpPr/>
          <p:nvPr/>
        </p:nvGrpSpPr>
        <p:grpSpPr>
          <a:xfrm>
            <a:off x="2305758" y="783838"/>
            <a:ext cx="438430" cy="241713"/>
            <a:chOff x="5667375" y="2360613"/>
            <a:chExt cx="4765538" cy="2627312"/>
          </a:xfrm>
        </p:grpSpPr>
        <p:sp>
          <p:nvSpPr>
            <p:cNvPr id="907" name="Google Shape;907;p53"/>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8" name="Google Shape;908;p53"/>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9" name="Google Shape;909;p53"/>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0" name="Google Shape;910;p53"/>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1" name="Google Shape;911;p53"/>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2" name="Google Shape;912;p53"/>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3" name="Google Shape;913;p53"/>
          <p:cNvGrpSpPr/>
          <p:nvPr/>
        </p:nvGrpSpPr>
        <p:grpSpPr>
          <a:xfrm>
            <a:off x="3224099" y="740851"/>
            <a:ext cx="219650" cy="327367"/>
            <a:chOff x="7616826" y="1219200"/>
            <a:chExt cx="3201900" cy="4772113"/>
          </a:xfrm>
        </p:grpSpPr>
        <p:sp>
          <p:nvSpPr>
            <p:cNvPr id="914" name="Google Shape;914;p53"/>
            <p:cNvSpPr/>
            <p:nvPr/>
          </p:nvSpPr>
          <p:spPr>
            <a:xfrm>
              <a:off x="7616826" y="2792413"/>
              <a:ext cx="3201900" cy="31989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5" name="Google Shape;915;p53"/>
            <p:cNvSpPr/>
            <p:nvPr/>
          </p:nvSpPr>
          <p:spPr>
            <a:xfrm>
              <a:off x="8175626" y="1219200"/>
              <a:ext cx="2084400" cy="15795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6" name="Google Shape;916;p53"/>
          <p:cNvGrpSpPr/>
          <p:nvPr/>
        </p:nvGrpSpPr>
        <p:grpSpPr>
          <a:xfrm>
            <a:off x="4743248" y="732851"/>
            <a:ext cx="317551" cy="342827"/>
            <a:chOff x="2092325" y="3079750"/>
            <a:chExt cx="2773375" cy="2994125"/>
          </a:xfrm>
        </p:grpSpPr>
        <p:sp>
          <p:nvSpPr>
            <p:cNvPr id="917" name="Google Shape;917;p53"/>
            <p:cNvSpPr/>
            <p:nvPr/>
          </p:nvSpPr>
          <p:spPr>
            <a:xfrm>
              <a:off x="2857500" y="4067175"/>
              <a:ext cx="2008200" cy="2006700"/>
            </a:xfrm>
            <a:custGeom>
              <a:avLst/>
              <a:gdLst/>
              <a:ahLst/>
              <a:cxnLst/>
              <a:rect l="l" t="t" r="r" b="b"/>
              <a:pathLst>
                <a:path w="120000" h="120000" extrusionOk="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8" name="Google Shape;918;p53"/>
            <p:cNvSpPr/>
            <p:nvPr/>
          </p:nvSpPr>
          <p:spPr>
            <a:xfrm>
              <a:off x="2092325" y="3079750"/>
              <a:ext cx="1306500" cy="1157400"/>
            </a:xfrm>
            <a:custGeom>
              <a:avLst/>
              <a:gdLst/>
              <a:ahLst/>
              <a:cxnLst/>
              <a:rect l="l" t="t" r="r" b="b"/>
              <a:pathLst>
                <a:path w="120000" h="120000" extrusionOk="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19" name="Google Shape;919;p53"/>
          <p:cNvGrpSpPr/>
          <p:nvPr/>
        </p:nvGrpSpPr>
        <p:grpSpPr>
          <a:xfrm>
            <a:off x="7130808" y="733102"/>
            <a:ext cx="230217" cy="343101"/>
            <a:chOff x="7235826" y="2190750"/>
            <a:chExt cx="3201900" cy="4771913"/>
          </a:xfrm>
        </p:grpSpPr>
        <p:sp>
          <p:nvSpPr>
            <p:cNvPr id="920" name="Google Shape;920;p53"/>
            <p:cNvSpPr/>
            <p:nvPr/>
          </p:nvSpPr>
          <p:spPr>
            <a:xfrm>
              <a:off x="7794626" y="21907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1" name="Google Shape;921;p53"/>
            <p:cNvSpPr/>
            <p:nvPr/>
          </p:nvSpPr>
          <p:spPr>
            <a:xfrm>
              <a:off x="7235826" y="4119563"/>
              <a:ext cx="3201900" cy="2843100"/>
            </a:xfrm>
            <a:custGeom>
              <a:avLst/>
              <a:gdLst/>
              <a:ahLst/>
              <a:cxnLst/>
              <a:rect l="l" t="t" r="r" b="b"/>
              <a:pathLst>
                <a:path w="120000" h="120000" extrusionOk="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2" name="Google Shape;922;p53"/>
          <p:cNvGrpSpPr/>
          <p:nvPr/>
        </p:nvGrpSpPr>
        <p:grpSpPr>
          <a:xfrm>
            <a:off x="6289613" y="732245"/>
            <a:ext cx="375639" cy="345167"/>
            <a:chOff x="1751013" y="3106738"/>
            <a:chExt cx="3484588" cy="3201925"/>
          </a:xfrm>
        </p:grpSpPr>
        <p:sp>
          <p:nvSpPr>
            <p:cNvPr id="923" name="Google Shape;923;p53"/>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4" name="Google Shape;924;p53"/>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5" name="Google Shape;925;p53"/>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6" name="Google Shape;926;p53"/>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7" name="Google Shape;927;p53"/>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28" name="Google Shape;928;p53"/>
          <p:cNvGrpSpPr/>
          <p:nvPr/>
        </p:nvGrpSpPr>
        <p:grpSpPr>
          <a:xfrm>
            <a:off x="5623049" y="743278"/>
            <a:ext cx="216769" cy="323059"/>
            <a:chOff x="4152901" y="1627188"/>
            <a:chExt cx="3201900" cy="4771913"/>
          </a:xfrm>
        </p:grpSpPr>
        <p:sp>
          <p:nvSpPr>
            <p:cNvPr id="929" name="Google Shape;929;p53"/>
            <p:cNvSpPr/>
            <p:nvPr/>
          </p:nvSpPr>
          <p:spPr>
            <a:xfrm>
              <a:off x="4711701" y="1627188"/>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0" name="Google Shape;930;p53"/>
            <p:cNvSpPr/>
            <p:nvPr/>
          </p:nvSpPr>
          <p:spPr>
            <a:xfrm>
              <a:off x="4152901" y="3556001"/>
              <a:ext cx="3201900" cy="2843100"/>
            </a:xfrm>
            <a:custGeom>
              <a:avLst/>
              <a:gdLst/>
              <a:ahLst/>
              <a:cxnLst/>
              <a:rect l="l" t="t" r="r" b="b"/>
              <a:pathLst>
                <a:path w="120000" h="120000" extrusionOk="0">
                  <a:moveTo>
                    <a:pt x="0" y="0"/>
                  </a:moveTo>
                  <a:lnTo>
                    <a:pt x="120000" y="0"/>
                  </a:lnTo>
                  <a:lnTo>
                    <a:pt x="120000" y="119999"/>
                  </a:lnTo>
                  <a:lnTo>
                    <a:pt x="6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1" name="Google Shape;931;p53"/>
          <p:cNvGrpSpPr/>
          <p:nvPr/>
        </p:nvGrpSpPr>
        <p:grpSpPr>
          <a:xfrm>
            <a:off x="3981266" y="733437"/>
            <a:ext cx="229256" cy="341669"/>
            <a:chOff x="-750888" y="1720850"/>
            <a:chExt cx="3201900" cy="4771913"/>
          </a:xfrm>
        </p:grpSpPr>
        <p:sp>
          <p:nvSpPr>
            <p:cNvPr id="932" name="Google Shape;932;p53"/>
            <p:cNvSpPr/>
            <p:nvPr/>
          </p:nvSpPr>
          <p:spPr>
            <a:xfrm>
              <a:off x="-192088" y="17208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3" name="Google Shape;933;p53"/>
            <p:cNvSpPr/>
            <p:nvPr/>
          </p:nvSpPr>
          <p:spPr>
            <a:xfrm>
              <a:off x="-750888" y="3649663"/>
              <a:ext cx="3201900" cy="2843100"/>
            </a:xfrm>
            <a:custGeom>
              <a:avLst/>
              <a:gdLst/>
              <a:ahLst/>
              <a:cxnLst/>
              <a:rect l="l" t="t" r="r" b="b"/>
              <a:pathLst>
                <a:path w="120000" h="120000" extrusionOk="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4" name="Google Shape;934;p53"/>
          <p:cNvGrpSpPr/>
          <p:nvPr/>
        </p:nvGrpSpPr>
        <p:grpSpPr>
          <a:xfrm>
            <a:off x="7925561" y="735855"/>
            <a:ext cx="226695" cy="337851"/>
            <a:chOff x="7735888" y="1514475"/>
            <a:chExt cx="3201900" cy="4771913"/>
          </a:xfrm>
        </p:grpSpPr>
        <p:sp>
          <p:nvSpPr>
            <p:cNvPr id="935" name="Google Shape;935;p53"/>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6" name="Google Shape;936;p53"/>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37" name="Google Shape;937;p53"/>
          <p:cNvGrpSpPr/>
          <p:nvPr/>
        </p:nvGrpSpPr>
        <p:grpSpPr>
          <a:xfrm>
            <a:off x="888166" y="1387441"/>
            <a:ext cx="367635" cy="312767"/>
            <a:chOff x="774343" y="3179731"/>
            <a:chExt cx="2863200" cy="2435878"/>
          </a:xfrm>
        </p:grpSpPr>
        <p:sp>
          <p:nvSpPr>
            <p:cNvPr id="938" name="Google Shape;938;p53"/>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9" name="Google Shape;939;p53"/>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0" name="Google Shape;940;p53"/>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41" name="Google Shape;941;p53"/>
          <p:cNvGrpSpPr/>
          <p:nvPr/>
        </p:nvGrpSpPr>
        <p:grpSpPr>
          <a:xfrm>
            <a:off x="1624277" y="1370013"/>
            <a:ext cx="306358" cy="347945"/>
            <a:chOff x="855663" y="1754188"/>
            <a:chExt cx="4314900" cy="4900637"/>
          </a:xfrm>
        </p:grpSpPr>
        <p:sp>
          <p:nvSpPr>
            <p:cNvPr id="942" name="Google Shape;942;p53"/>
            <p:cNvSpPr/>
            <p:nvPr/>
          </p:nvSpPr>
          <p:spPr>
            <a:xfrm>
              <a:off x="855663" y="4657725"/>
              <a:ext cx="4314900" cy="1997100"/>
            </a:xfrm>
            <a:custGeom>
              <a:avLst/>
              <a:gdLst/>
              <a:ahLst/>
              <a:cxnLst/>
              <a:rect l="l" t="t" r="r" b="b"/>
              <a:pathLst>
                <a:path w="120000" h="120000" extrusionOk="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3" name="Google Shape;943;p53"/>
            <p:cNvSpPr/>
            <p:nvPr/>
          </p:nvSpPr>
          <p:spPr>
            <a:xfrm>
              <a:off x="1541463" y="1754188"/>
              <a:ext cx="2889300" cy="2889300"/>
            </a:xfrm>
            <a:custGeom>
              <a:avLst/>
              <a:gdLst/>
              <a:ahLst/>
              <a:cxnLst/>
              <a:rect l="l" t="t" r="r" b="b"/>
              <a:pathLst>
                <a:path w="120000" h="120000" extrusionOk="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44" name="Google Shape;944;p53"/>
          <p:cNvGrpSpPr/>
          <p:nvPr/>
        </p:nvGrpSpPr>
        <p:grpSpPr>
          <a:xfrm>
            <a:off x="2298850" y="1381852"/>
            <a:ext cx="451254" cy="323813"/>
            <a:chOff x="2432050" y="2354263"/>
            <a:chExt cx="4975238" cy="3570150"/>
          </a:xfrm>
        </p:grpSpPr>
        <p:sp>
          <p:nvSpPr>
            <p:cNvPr id="945" name="Google Shape;945;p53"/>
            <p:cNvSpPr/>
            <p:nvPr/>
          </p:nvSpPr>
          <p:spPr>
            <a:xfrm>
              <a:off x="3122613" y="2586038"/>
              <a:ext cx="1520700" cy="2025600"/>
            </a:xfrm>
            <a:custGeom>
              <a:avLst/>
              <a:gdLst/>
              <a:ahLst/>
              <a:cxnLst/>
              <a:rect l="l" t="t" r="r" b="b"/>
              <a:pathLst>
                <a:path w="120000" h="120000" extrusionOk="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6" name="Google Shape;946;p53"/>
            <p:cNvSpPr/>
            <p:nvPr/>
          </p:nvSpPr>
          <p:spPr>
            <a:xfrm>
              <a:off x="2432050" y="4583113"/>
              <a:ext cx="2906700" cy="1341300"/>
            </a:xfrm>
            <a:custGeom>
              <a:avLst/>
              <a:gdLst/>
              <a:ahLst/>
              <a:cxnLst/>
              <a:rect l="l" t="t" r="r" b="b"/>
              <a:pathLst>
                <a:path w="120000" h="120000" extrusionOk="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7" name="Google Shape;947;p53"/>
            <p:cNvSpPr/>
            <p:nvPr/>
          </p:nvSpPr>
          <p:spPr>
            <a:xfrm>
              <a:off x="4606925" y="3260725"/>
              <a:ext cx="1335000" cy="1314300"/>
            </a:xfrm>
            <a:custGeom>
              <a:avLst/>
              <a:gdLst/>
              <a:ahLst/>
              <a:cxnLst/>
              <a:rect l="l" t="t" r="r" b="b"/>
              <a:pathLst>
                <a:path w="120000" h="120000" extrusionOk="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8" name="Google Shape;948;p53"/>
            <p:cNvSpPr/>
            <p:nvPr/>
          </p:nvSpPr>
          <p:spPr>
            <a:xfrm>
              <a:off x="5430838" y="3822700"/>
              <a:ext cx="1074600" cy="1420800"/>
            </a:xfrm>
            <a:custGeom>
              <a:avLst/>
              <a:gdLst/>
              <a:ahLst/>
              <a:cxnLst/>
              <a:rect l="l" t="t" r="r" b="b"/>
              <a:pathLst>
                <a:path w="120000" h="120000" extrusionOk="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9" name="Google Shape;949;p53"/>
            <p:cNvSpPr/>
            <p:nvPr/>
          </p:nvSpPr>
          <p:spPr>
            <a:xfrm>
              <a:off x="5583238" y="3324225"/>
              <a:ext cx="1600200" cy="2598600"/>
            </a:xfrm>
            <a:custGeom>
              <a:avLst/>
              <a:gdLst/>
              <a:ahLst/>
              <a:cxnLst/>
              <a:rect l="l" t="t" r="r" b="b"/>
              <a:pathLst>
                <a:path w="120000" h="120000" extrusionOk="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0" name="Google Shape;950;p53"/>
            <p:cNvSpPr/>
            <p:nvPr/>
          </p:nvSpPr>
          <p:spPr>
            <a:xfrm>
              <a:off x="5170488" y="2354263"/>
              <a:ext cx="2236800" cy="2238300"/>
            </a:xfrm>
            <a:custGeom>
              <a:avLst/>
              <a:gdLst/>
              <a:ahLst/>
              <a:cxnLst/>
              <a:rect l="l" t="t" r="r" b="b"/>
              <a:pathLst>
                <a:path w="120000" h="120000" extrusionOk="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1" name="Google Shape;951;p53"/>
            <p:cNvSpPr/>
            <p:nvPr/>
          </p:nvSpPr>
          <p:spPr>
            <a:xfrm>
              <a:off x="4752975" y="2581275"/>
              <a:ext cx="1687500" cy="543000"/>
            </a:xfrm>
            <a:custGeom>
              <a:avLst/>
              <a:gdLst/>
              <a:ahLst/>
              <a:cxnLst/>
              <a:rect l="l" t="t" r="r" b="b"/>
              <a:pathLst>
                <a:path w="120000" h="120000" extrusionOk="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2" name="Google Shape;952;p53"/>
          <p:cNvGrpSpPr/>
          <p:nvPr/>
        </p:nvGrpSpPr>
        <p:grpSpPr>
          <a:xfrm>
            <a:off x="3102846" y="1370178"/>
            <a:ext cx="463210" cy="348152"/>
            <a:chOff x="4697413" y="3092451"/>
            <a:chExt cx="4959425" cy="3727537"/>
          </a:xfrm>
        </p:grpSpPr>
        <p:sp>
          <p:nvSpPr>
            <p:cNvPr id="953" name="Google Shape;953;p53"/>
            <p:cNvSpPr/>
            <p:nvPr/>
          </p:nvSpPr>
          <p:spPr>
            <a:xfrm>
              <a:off x="4697413" y="3092451"/>
              <a:ext cx="2776500" cy="3510000"/>
            </a:xfrm>
            <a:custGeom>
              <a:avLst/>
              <a:gdLst/>
              <a:ahLst/>
              <a:cxnLst/>
              <a:rect l="l" t="t" r="r" b="b"/>
              <a:pathLst>
                <a:path w="120000" h="120000" extrusionOk="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4" name="Google Shape;954;p53"/>
            <p:cNvSpPr/>
            <p:nvPr/>
          </p:nvSpPr>
          <p:spPr>
            <a:xfrm>
              <a:off x="7427913" y="3379788"/>
              <a:ext cx="1533600" cy="2041500"/>
            </a:xfrm>
            <a:custGeom>
              <a:avLst/>
              <a:gdLst/>
              <a:ahLst/>
              <a:cxnLst/>
              <a:rect l="l" t="t" r="r" b="b"/>
              <a:pathLst>
                <a:path w="120000" h="120000" extrusionOk="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5" name="Google Shape;955;p53"/>
            <p:cNvSpPr/>
            <p:nvPr/>
          </p:nvSpPr>
          <p:spPr>
            <a:xfrm>
              <a:off x="6751638" y="5335588"/>
              <a:ext cx="2905200" cy="1484400"/>
            </a:xfrm>
            <a:custGeom>
              <a:avLst/>
              <a:gdLst/>
              <a:ahLst/>
              <a:cxnLst/>
              <a:rect l="l" t="t" r="r" b="b"/>
              <a:pathLst>
                <a:path w="120000" h="120000" extrusionOk="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56" name="Google Shape;956;p53"/>
          <p:cNvGrpSpPr/>
          <p:nvPr/>
        </p:nvGrpSpPr>
        <p:grpSpPr>
          <a:xfrm>
            <a:off x="4767165" y="1373660"/>
            <a:ext cx="271920" cy="340814"/>
            <a:chOff x="5324476" y="2066926"/>
            <a:chExt cx="3906900" cy="4903800"/>
          </a:xfrm>
        </p:grpSpPr>
        <p:sp>
          <p:nvSpPr>
            <p:cNvPr id="957" name="Google Shape;957;p53"/>
            <p:cNvSpPr/>
            <p:nvPr/>
          </p:nvSpPr>
          <p:spPr>
            <a:xfrm>
              <a:off x="5324476" y="2066926"/>
              <a:ext cx="3906900" cy="4903800"/>
            </a:xfrm>
            <a:custGeom>
              <a:avLst/>
              <a:gdLst/>
              <a:ahLst/>
              <a:cxnLst/>
              <a:rect l="l" t="t" r="r" b="b"/>
              <a:pathLst>
                <a:path w="120000" h="120000" extrusionOk="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8" name="Google Shape;958;p53"/>
            <p:cNvSpPr/>
            <p:nvPr/>
          </p:nvSpPr>
          <p:spPr>
            <a:xfrm>
              <a:off x="5942013" y="4376738"/>
              <a:ext cx="2697300" cy="287400"/>
            </a:xfrm>
            <a:custGeom>
              <a:avLst/>
              <a:gdLst/>
              <a:ahLst/>
              <a:cxnLst/>
              <a:rect l="l" t="t" r="r" b="b"/>
              <a:pathLst>
                <a:path w="120000" h="120000" extrusionOk="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9" name="Google Shape;959;p53"/>
            <p:cNvSpPr/>
            <p:nvPr/>
          </p:nvSpPr>
          <p:spPr>
            <a:xfrm>
              <a:off x="5942013" y="4948238"/>
              <a:ext cx="2697300" cy="287400"/>
            </a:xfrm>
            <a:custGeom>
              <a:avLst/>
              <a:gdLst/>
              <a:ahLst/>
              <a:cxnLst/>
              <a:rect l="l" t="t" r="r" b="b"/>
              <a:pathLst>
                <a:path w="120000" h="120000" extrusionOk="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0" name="Google Shape;960;p53"/>
            <p:cNvSpPr/>
            <p:nvPr/>
          </p:nvSpPr>
          <p:spPr>
            <a:xfrm>
              <a:off x="5942013" y="5521326"/>
              <a:ext cx="2697300" cy="285900"/>
            </a:xfrm>
            <a:custGeom>
              <a:avLst/>
              <a:gdLst/>
              <a:ahLst/>
              <a:cxnLst/>
              <a:rect l="l" t="t" r="r" b="b"/>
              <a:pathLst>
                <a:path w="120000" h="120000" extrusionOk="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1" name="Google Shape;961;p53"/>
            <p:cNvSpPr/>
            <p:nvPr/>
          </p:nvSpPr>
          <p:spPr>
            <a:xfrm>
              <a:off x="5929313" y="6091238"/>
              <a:ext cx="1633500" cy="285900"/>
            </a:xfrm>
            <a:custGeom>
              <a:avLst/>
              <a:gdLst/>
              <a:ahLst/>
              <a:cxnLst/>
              <a:rect l="l" t="t" r="r" b="b"/>
              <a:pathLst>
                <a:path w="120000" h="120000" extrusionOk="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2" name="Google Shape;962;p53"/>
            <p:cNvSpPr/>
            <p:nvPr/>
          </p:nvSpPr>
          <p:spPr>
            <a:xfrm>
              <a:off x="5945188" y="3529013"/>
              <a:ext cx="1260600" cy="582600"/>
            </a:xfrm>
            <a:custGeom>
              <a:avLst/>
              <a:gdLst/>
              <a:ahLst/>
              <a:cxnLst/>
              <a:rect l="l" t="t" r="r" b="b"/>
              <a:pathLst>
                <a:path w="120000" h="120000" extrusionOk="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3" name="Google Shape;963;p53"/>
            <p:cNvSpPr/>
            <p:nvPr/>
          </p:nvSpPr>
          <p:spPr>
            <a:xfrm>
              <a:off x="6240463" y="2662238"/>
              <a:ext cx="662100" cy="882600"/>
            </a:xfrm>
            <a:custGeom>
              <a:avLst/>
              <a:gdLst/>
              <a:ahLst/>
              <a:cxnLst/>
              <a:rect l="l" t="t" r="r" b="b"/>
              <a:pathLst>
                <a:path w="120000" h="120000" extrusionOk="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64" name="Google Shape;964;p53"/>
          <p:cNvSpPr/>
          <p:nvPr/>
        </p:nvSpPr>
        <p:spPr>
          <a:xfrm>
            <a:off x="7144829" y="1370692"/>
            <a:ext cx="201600" cy="346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5" name="Google Shape;965;p53"/>
          <p:cNvSpPr/>
          <p:nvPr/>
        </p:nvSpPr>
        <p:spPr>
          <a:xfrm>
            <a:off x="6305187" y="1371844"/>
            <a:ext cx="344100" cy="3441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966" name="Google Shape;966;p53"/>
          <p:cNvGrpSpPr/>
          <p:nvPr/>
        </p:nvGrpSpPr>
        <p:grpSpPr>
          <a:xfrm>
            <a:off x="5592774" y="1370760"/>
            <a:ext cx="275923" cy="346296"/>
            <a:chOff x="8345488" y="1906588"/>
            <a:chExt cx="654000" cy="820800"/>
          </a:xfrm>
        </p:grpSpPr>
        <p:sp>
          <p:nvSpPr>
            <p:cNvPr id="967" name="Google Shape;967;p53"/>
            <p:cNvSpPr/>
            <p:nvPr/>
          </p:nvSpPr>
          <p:spPr>
            <a:xfrm>
              <a:off x="8345488" y="1906588"/>
              <a:ext cx="654000" cy="8208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8" name="Google Shape;968;p53"/>
            <p:cNvSpPr/>
            <p:nvPr/>
          </p:nvSpPr>
          <p:spPr>
            <a:xfrm>
              <a:off x="8448675" y="2292350"/>
              <a:ext cx="452400" cy="492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9" name="Google Shape;969;p53"/>
            <p:cNvSpPr/>
            <p:nvPr/>
          </p:nvSpPr>
          <p:spPr>
            <a:xfrm>
              <a:off x="8448675" y="238918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0" name="Google Shape;970;p53"/>
            <p:cNvSpPr/>
            <p:nvPr/>
          </p:nvSpPr>
          <p:spPr>
            <a:xfrm>
              <a:off x="8448675" y="248443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1" name="Google Shape;971;p53"/>
            <p:cNvSpPr/>
            <p:nvPr/>
          </p:nvSpPr>
          <p:spPr>
            <a:xfrm>
              <a:off x="8447088" y="2579688"/>
              <a:ext cx="273000" cy="477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2" name="Google Shape;972;p53"/>
            <p:cNvSpPr/>
            <p:nvPr/>
          </p:nvSpPr>
          <p:spPr>
            <a:xfrm>
              <a:off x="8477250" y="2006600"/>
              <a:ext cx="152400" cy="2364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3" name="Google Shape;973;p53"/>
            <p:cNvSpPr/>
            <p:nvPr/>
          </p:nvSpPr>
          <p:spPr>
            <a:xfrm>
              <a:off x="8450263" y="2168525"/>
              <a:ext cx="207900" cy="795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74" name="Google Shape;974;p53"/>
          <p:cNvGrpSpPr/>
          <p:nvPr/>
        </p:nvGrpSpPr>
        <p:grpSpPr>
          <a:xfrm>
            <a:off x="3922477" y="1370423"/>
            <a:ext cx="346772" cy="346572"/>
            <a:chOff x="393700" y="3478213"/>
            <a:chExt cx="2595600" cy="2594100"/>
          </a:xfrm>
        </p:grpSpPr>
        <p:sp>
          <p:nvSpPr>
            <p:cNvPr id="975" name="Google Shape;975;p53"/>
            <p:cNvSpPr/>
            <p:nvPr/>
          </p:nvSpPr>
          <p:spPr>
            <a:xfrm>
              <a:off x="393700" y="3478213"/>
              <a:ext cx="2595600" cy="2594100"/>
            </a:xfrm>
            <a:custGeom>
              <a:avLst/>
              <a:gdLst/>
              <a:ahLst/>
              <a:cxnLst/>
              <a:rect l="l" t="t" r="r" b="b"/>
              <a:pathLst>
                <a:path w="120000" h="120000" extrusionOk="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6" name="Google Shape;976;p53"/>
            <p:cNvSpPr/>
            <p:nvPr/>
          </p:nvSpPr>
          <p:spPr>
            <a:xfrm>
              <a:off x="1257300" y="3956050"/>
              <a:ext cx="866700" cy="1154100"/>
            </a:xfrm>
            <a:custGeom>
              <a:avLst/>
              <a:gdLst/>
              <a:ahLst/>
              <a:cxnLst/>
              <a:rect l="l" t="t" r="r" b="b"/>
              <a:pathLst>
                <a:path w="120000" h="120000" extrusionOk="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977" name="Google Shape;977;p53"/>
          <p:cNvSpPr/>
          <p:nvPr/>
        </p:nvSpPr>
        <p:spPr>
          <a:xfrm>
            <a:off x="7865402" y="1370954"/>
            <a:ext cx="345900" cy="345900"/>
          </a:xfrm>
          <a:custGeom>
            <a:avLst/>
            <a:gdLst/>
            <a:ahLst/>
            <a:cxnLst/>
            <a:rect l="l" t="t" r="r" b="b"/>
            <a:pathLst>
              <a:path w="120000" h="120000" extrusionOk="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8" name="Google Shape;978;p53"/>
          <p:cNvSpPr/>
          <p:nvPr/>
        </p:nvSpPr>
        <p:spPr>
          <a:xfrm>
            <a:off x="898410" y="2062113"/>
            <a:ext cx="347100" cy="347100"/>
          </a:xfrm>
          <a:custGeom>
            <a:avLst/>
            <a:gdLst/>
            <a:ahLst/>
            <a:cxnLst/>
            <a:rect l="l" t="t" r="r" b="b"/>
            <a:pathLst>
              <a:path w="120000" h="120000" extrusionOk="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979" name="Google Shape;979;p53"/>
          <p:cNvGrpSpPr/>
          <p:nvPr/>
        </p:nvGrpSpPr>
        <p:grpSpPr>
          <a:xfrm>
            <a:off x="1607992" y="2065980"/>
            <a:ext cx="338610" cy="338781"/>
            <a:chOff x="414338" y="3284538"/>
            <a:chExt cx="2978100" cy="2979600"/>
          </a:xfrm>
        </p:grpSpPr>
        <p:sp>
          <p:nvSpPr>
            <p:cNvPr id="980" name="Google Shape;980;p53"/>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1" name="Google Shape;981;p53"/>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2" name="Google Shape;982;p53"/>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3" name="Google Shape;983;p53"/>
          <p:cNvGrpSpPr/>
          <p:nvPr/>
        </p:nvGrpSpPr>
        <p:grpSpPr>
          <a:xfrm>
            <a:off x="2355367" y="2066229"/>
            <a:ext cx="338663" cy="338992"/>
            <a:chOff x="2762251" y="2287588"/>
            <a:chExt cx="4879875" cy="4884612"/>
          </a:xfrm>
        </p:grpSpPr>
        <p:sp>
          <p:nvSpPr>
            <p:cNvPr id="984" name="Google Shape;984;p53"/>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5" name="Google Shape;985;p53"/>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6" name="Google Shape;986;p53"/>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87" name="Google Shape;987;p53"/>
          <p:cNvGrpSpPr/>
          <p:nvPr/>
        </p:nvGrpSpPr>
        <p:grpSpPr>
          <a:xfrm>
            <a:off x="3146485" y="2077699"/>
            <a:ext cx="375657" cy="316609"/>
            <a:chOff x="4121150" y="3970338"/>
            <a:chExt cx="3059100" cy="2578250"/>
          </a:xfrm>
        </p:grpSpPr>
        <p:sp>
          <p:nvSpPr>
            <p:cNvPr id="988" name="Google Shape;988;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9" name="Google Shape;989;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0" name="Google Shape;990;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1" name="Google Shape;991;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2" name="Google Shape;992;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3" name="Google Shape;993;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994" name="Google Shape;994;p53"/>
          <p:cNvGrpSpPr/>
          <p:nvPr/>
        </p:nvGrpSpPr>
        <p:grpSpPr>
          <a:xfrm>
            <a:off x="4626353" y="2103594"/>
            <a:ext cx="552208" cy="264595"/>
            <a:chOff x="-534988" y="385763"/>
            <a:chExt cx="7991438" cy="3829162"/>
          </a:xfrm>
        </p:grpSpPr>
        <p:sp>
          <p:nvSpPr>
            <p:cNvPr id="995" name="Google Shape;995;p53"/>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6" name="Google Shape;996;p53"/>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7" name="Google Shape;997;p53"/>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8" name="Google Shape;998;p53"/>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9" name="Google Shape;999;p53"/>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0" name="Google Shape;1000;p53"/>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01" name="Google Shape;1001;p53"/>
          <p:cNvSpPr/>
          <p:nvPr/>
        </p:nvSpPr>
        <p:spPr>
          <a:xfrm>
            <a:off x="7051291" y="2054890"/>
            <a:ext cx="389100" cy="361800"/>
          </a:xfrm>
          <a:custGeom>
            <a:avLst/>
            <a:gdLst/>
            <a:ahLst/>
            <a:cxnLst/>
            <a:rect l="l" t="t" r="r" b="b"/>
            <a:pathLst>
              <a:path w="120000" h="120000" extrusionOk="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02" name="Google Shape;1002;p53"/>
          <p:cNvGrpSpPr/>
          <p:nvPr/>
        </p:nvGrpSpPr>
        <p:grpSpPr>
          <a:xfrm>
            <a:off x="6332738" y="2064308"/>
            <a:ext cx="289538" cy="343050"/>
            <a:chOff x="7337425" y="153988"/>
            <a:chExt cx="4208400" cy="4986187"/>
          </a:xfrm>
        </p:grpSpPr>
        <p:sp>
          <p:nvSpPr>
            <p:cNvPr id="1003" name="Google Shape;1003;p53"/>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4" name="Google Shape;1004;p53"/>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5" name="Google Shape;1005;p53"/>
          <p:cNvGrpSpPr/>
          <p:nvPr/>
        </p:nvGrpSpPr>
        <p:grpSpPr>
          <a:xfrm>
            <a:off x="5583049" y="2063200"/>
            <a:ext cx="295656" cy="344936"/>
            <a:chOff x="7923213" y="2212975"/>
            <a:chExt cx="3048000" cy="3556038"/>
          </a:xfrm>
        </p:grpSpPr>
        <p:sp>
          <p:nvSpPr>
            <p:cNvPr id="1006" name="Google Shape;1006;p53"/>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7" name="Google Shape;1007;p53"/>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08" name="Google Shape;1008;p53"/>
          <p:cNvGrpSpPr/>
          <p:nvPr/>
        </p:nvGrpSpPr>
        <p:grpSpPr>
          <a:xfrm>
            <a:off x="3972612" y="2065250"/>
            <a:ext cx="247199" cy="341373"/>
            <a:chOff x="5289550" y="2900363"/>
            <a:chExt cx="2187600" cy="3021000"/>
          </a:xfrm>
        </p:grpSpPr>
        <p:sp>
          <p:nvSpPr>
            <p:cNvPr id="1009" name="Google Shape;1009;p53"/>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0" name="Google Shape;1010;p53"/>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11" name="Google Shape;1011;p53"/>
          <p:cNvGrpSpPr/>
          <p:nvPr/>
        </p:nvGrpSpPr>
        <p:grpSpPr>
          <a:xfrm>
            <a:off x="7821190" y="2010917"/>
            <a:ext cx="434644" cy="449780"/>
            <a:chOff x="5448301" y="2757488"/>
            <a:chExt cx="3643287" cy="3770162"/>
          </a:xfrm>
        </p:grpSpPr>
        <p:sp>
          <p:nvSpPr>
            <p:cNvPr id="1012" name="Google Shape;1012;p5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3" name="Google Shape;1013;p5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4" name="Google Shape;1014;p5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5" name="Google Shape;1015;p5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6" name="Google Shape;1016;p5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7" name="Google Shape;1017;p5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8" name="Google Shape;1018;p5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9" name="Google Shape;1019;p5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0" name="Google Shape;1020;p5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1" name="Google Shape;1021;p5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22" name="Google Shape;1022;p53"/>
          <p:cNvSpPr/>
          <p:nvPr/>
        </p:nvSpPr>
        <p:spPr>
          <a:xfrm>
            <a:off x="1001795" y="2794718"/>
            <a:ext cx="140400" cy="3039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3" name="Google Shape;1023;p53"/>
          <p:cNvSpPr/>
          <p:nvPr/>
        </p:nvSpPr>
        <p:spPr>
          <a:xfrm>
            <a:off x="1636479" y="2832579"/>
            <a:ext cx="282000" cy="2283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24" name="Google Shape;1024;p53"/>
          <p:cNvGrpSpPr/>
          <p:nvPr/>
        </p:nvGrpSpPr>
        <p:grpSpPr>
          <a:xfrm>
            <a:off x="2342601" y="2831402"/>
            <a:ext cx="363693" cy="230192"/>
            <a:chOff x="6339200" y="2792883"/>
            <a:chExt cx="585374" cy="370500"/>
          </a:xfrm>
        </p:grpSpPr>
        <p:sp>
          <p:nvSpPr>
            <p:cNvPr id="1025" name="Google Shape;1025;p53"/>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6" name="Google Shape;1026;p53"/>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27" name="Google Shape;1027;p53"/>
          <p:cNvSpPr/>
          <p:nvPr/>
        </p:nvSpPr>
        <p:spPr>
          <a:xfrm>
            <a:off x="3185401" y="2798315"/>
            <a:ext cx="297300" cy="296700"/>
          </a:xfrm>
          <a:custGeom>
            <a:avLst/>
            <a:gdLst/>
            <a:ahLst/>
            <a:cxnLst/>
            <a:rect l="l" t="t" r="r" b="b"/>
            <a:pathLst>
              <a:path w="120000" h="120000" extrusionOk="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a:solidFill>
                <a:srgbClr val="000000"/>
              </a:solidFill>
              <a:latin typeface="Calibri"/>
              <a:ea typeface="Calibri"/>
              <a:cs typeface="Calibri"/>
              <a:sym typeface="Calibri"/>
            </a:endParaRPr>
          </a:p>
        </p:txBody>
      </p:sp>
      <p:grpSp>
        <p:nvGrpSpPr>
          <p:cNvPr id="1028" name="Google Shape;1028;p53"/>
          <p:cNvGrpSpPr/>
          <p:nvPr/>
        </p:nvGrpSpPr>
        <p:grpSpPr>
          <a:xfrm>
            <a:off x="4732774" y="2777217"/>
            <a:ext cx="339766" cy="339185"/>
            <a:chOff x="9585325" y="3333750"/>
            <a:chExt cx="3787800" cy="3781325"/>
          </a:xfrm>
        </p:grpSpPr>
        <p:sp>
          <p:nvSpPr>
            <p:cNvPr id="1029" name="Google Shape;1029;p53"/>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0" name="Google Shape;1030;p53"/>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31" name="Google Shape;1031;p53"/>
          <p:cNvSpPr/>
          <p:nvPr/>
        </p:nvSpPr>
        <p:spPr>
          <a:xfrm>
            <a:off x="7105794" y="2802870"/>
            <a:ext cx="280200" cy="2877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32" name="Google Shape;1032;p53"/>
          <p:cNvGrpSpPr/>
          <p:nvPr/>
        </p:nvGrpSpPr>
        <p:grpSpPr>
          <a:xfrm>
            <a:off x="6283941" y="2753461"/>
            <a:ext cx="386238" cy="386002"/>
            <a:chOff x="4667251" y="4117975"/>
            <a:chExt cx="5205362" cy="5202188"/>
          </a:xfrm>
        </p:grpSpPr>
        <p:sp>
          <p:nvSpPr>
            <p:cNvPr id="1033" name="Google Shape;1033;p53"/>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4" name="Google Shape;1034;p53"/>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5" name="Google Shape;1035;p53"/>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36" name="Google Shape;1036;p53"/>
          <p:cNvSpPr/>
          <p:nvPr/>
        </p:nvSpPr>
        <p:spPr>
          <a:xfrm>
            <a:off x="5571185" y="2786601"/>
            <a:ext cx="319800" cy="320100"/>
          </a:xfrm>
          <a:custGeom>
            <a:avLst/>
            <a:gdLst/>
            <a:ahLst/>
            <a:cxnLst/>
            <a:rect l="l" t="t" r="r" b="b"/>
            <a:pathLst>
              <a:path w="120000" h="120000" extrusionOk="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7" name="Google Shape;1037;p53"/>
          <p:cNvSpPr/>
          <p:nvPr/>
        </p:nvSpPr>
        <p:spPr>
          <a:xfrm>
            <a:off x="3917640" y="2777105"/>
            <a:ext cx="356700" cy="3390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8" name="Google Shape;1038;p53"/>
          <p:cNvSpPr/>
          <p:nvPr/>
        </p:nvSpPr>
        <p:spPr>
          <a:xfrm>
            <a:off x="7873096" y="2801778"/>
            <a:ext cx="330600" cy="2898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39" name="Google Shape;1039;p53"/>
          <p:cNvGrpSpPr/>
          <p:nvPr/>
        </p:nvGrpSpPr>
        <p:grpSpPr>
          <a:xfrm>
            <a:off x="910431" y="3436851"/>
            <a:ext cx="324079" cy="324577"/>
            <a:chOff x="4113213" y="3462338"/>
            <a:chExt cx="3014688" cy="3019325"/>
          </a:xfrm>
        </p:grpSpPr>
        <p:sp>
          <p:nvSpPr>
            <p:cNvPr id="1040" name="Google Shape;1040;p53"/>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1" name="Google Shape;1041;p53"/>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2" name="Google Shape;1042;p53"/>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3" name="Google Shape;1043;p53"/>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44" name="Google Shape;1044;p53"/>
          <p:cNvGrpSpPr/>
          <p:nvPr/>
        </p:nvGrpSpPr>
        <p:grpSpPr>
          <a:xfrm>
            <a:off x="1643588" y="3439505"/>
            <a:ext cx="266504" cy="317926"/>
            <a:chOff x="7740651" y="2914650"/>
            <a:chExt cx="2944800" cy="3513000"/>
          </a:xfrm>
        </p:grpSpPr>
        <p:sp>
          <p:nvSpPr>
            <p:cNvPr id="1045" name="Google Shape;1045;p5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6" name="Google Shape;1046;p5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47" name="Google Shape;1047;p53"/>
          <p:cNvSpPr/>
          <p:nvPr/>
        </p:nvSpPr>
        <p:spPr>
          <a:xfrm>
            <a:off x="2443690" y="3443008"/>
            <a:ext cx="162300" cy="3114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48" name="Google Shape;1048;p53"/>
          <p:cNvGrpSpPr/>
          <p:nvPr/>
        </p:nvGrpSpPr>
        <p:grpSpPr>
          <a:xfrm>
            <a:off x="3242644" y="3432678"/>
            <a:ext cx="183430" cy="332516"/>
            <a:chOff x="6182499" y="1124887"/>
            <a:chExt cx="3281400" cy="5948400"/>
          </a:xfrm>
        </p:grpSpPr>
        <p:sp>
          <p:nvSpPr>
            <p:cNvPr id="1049" name="Google Shape;1049;p53"/>
            <p:cNvSpPr/>
            <p:nvPr/>
          </p:nvSpPr>
          <p:spPr>
            <a:xfrm>
              <a:off x="8422462" y="5090462"/>
              <a:ext cx="1039800" cy="1622400"/>
            </a:xfrm>
            <a:custGeom>
              <a:avLst/>
              <a:gdLst/>
              <a:ahLst/>
              <a:cxnLst/>
              <a:rect l="l" t="t" r="r" b="b"/>
              <a:pathLst>
                <a:path w="120000" h="120000" extrusionOk="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0" name="Google Shape;1050;p53"/>
            <p:cNvSpPr/>
            <p:nvPr/>
          </p:nvSpPr>
          <p:spPr>
            <a:xfrm>
              <a:off x="6182499" y="1124887"/>
              <a:ext cx="3281400" cy="5948400"/>
            </a:xfrm>
            <a:custGeom>
              <a:avLst/>
              <a:gdLst/>
              <a:ahLst/>
              <a:cxnLst/>
              <a:rect l="l" t="t" r="r" b="b"/>
              <a:pathLst>
                <a:path w="120000" h="120000" extrusionOk="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1" name="Google Shape;1051;p53"/>
          <p:cNvGrpSpPr/>
          <p:nvPr/>
        </p:nvGrpSpPr>
        <p:grpSpPr>
          <a:xfrm>
            <a:off x="4745969" y="3443196"/>
            <a:ext cx="311888" cy="310940"/>
            <a:chOff x="6246813" y="2030413"/>
            <a:chExt cx="987300" cy="984300"/>
          </a:xfrm>
        </p:grpSpPr>
        <p:sp>
          <p:nvSpPr>
            <p:cNvPr id="1052" name="Google Shape;1052;p53"/>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3" name="Google Shape;1053;p53"/>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4" name="Google Shape;1054;p53"/>
          <p:cNvGrpSpPr/>
          <p:nvPr/>
        </p:nvGrpSpPr>
        <p:grpSpPr>
          <a:xfrm>
            <a:off x="7078703" y="3464048"/>
            <a:ext cx="333939" cy="269141"/>
            <a:chOff x="42863" y="1870075"/>
            <a:chExt cx="5325975" cy="4292525"/>
          </a:xfrm>
        </p:grpSpPr>
        <p:sp>
          <p:nvSpPr>
            <p:cNvPr id="1055" name="Google Shape;1055;p5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6" name="Google Shape;1056;p5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7" name="Google Shape;1057;p5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58" name="Google Shape;1058;p53"/>
          <p:cNvGrpSpPr/>
          <p:nvPr/>
        </p:nvGrpSpPr>
        <p:grpSpPr>
          <a:xfrm>
            <a:off x="6324505" y="3440602"/>
            <a:ext cx="305528" cy="316377"/>
            <a:chOff x="7261225" y="3236913"/>
            <a:chExt cx="2992438" cy="3098700"/>
          </a:xfrm>
        </p:grpSpPr>
        <p:sp>
          <p:nvSpPr>
            <p:cNvPr id="1059" name="Google Shape;1059;p53"/>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0" name="Google Shape;1060;p53"/>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61" name="Google Shape;1061;p53"/>
          <p:cNvGrpSpPr/>
          <p:nvPr/>
        </p:nvGrpSpPr>
        <p:grpSpPr>
          <a:xfrm>
            <a:off x="5530395" y="3476995"/>
            <a:ext cx="401886" cy="243916"/>
            <a:chOff x="3633788" y="3265488"/>
            <a:chExt cx="4980000" cy="3022500"/>
          </a:xfrm>
        </p:grpSpPr>
        <p:sp>
          <p:nvSpPr>
            <p:cNvPr id="1062" name="Google Shape;1062;p53"/>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3" name="Google Shape;1063;p53"/>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64" name="Google Shape;1064;p53"/>
          <p:cNvSpPr/>
          <p:nvPr/>
        </p:nvSpPr>
        <p:spPr>
          <a:xfrm>
            <a:off x="7884906" y="3476934"/>
            <a:ext cx="307200" cy="2436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5" name="Google Shape;1065;p53"/>
          <p:cNvSpPr/>
          <p:nvPr/>
        </p:nvSpPr>
        <p:spPr>
          <a:xfrm>
            <a:off x="895156" y="4057855"/>
            <a:ext cx="353700" cy="353400"/>
          </a:xfrm>
          <a:custGeom>
            <a:avLst/>
            <a:gdLst/>
            <a:ahLst/>
            <a:cxnLst/>
            <a:rect l="l" t="t" r="r" b="b"/>
            <a:pathLst>
              <a:path w="120000" h="120000" extrusionOk="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66" name="Google Shape;1066;p53"/>
          <p:cNvGrpSpPr/>
          <p:nvPr/>
        </p:nvGrpSpPr>
        <p:grpSpPr>
          <a:xfrm>
            <a:off x="1627998" y="4084749"/>
            <a:ext cx="299178" cy="300289"/>
            <a:chOff x="-204788" y="1498600"/>
            <a:chExt cx="4733826" cy="4751413"/>
          </a:xfrm>
        </p:grpSpPr>
        <p:sp>
          <p:nvSpPr>
            <p:cNvPr id="1067" name="Google Shape;1067;p53"/>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8" name="Google Shape;1068;p53"/>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9" name="Google Shape;1069;p53"/>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0" name="Google Shape;1070;p53"/>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1" name="Google Shape;1071;p53"/>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2" name="Google Shape;1072;p53"/>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73" name="Google Shape;1073;p53"/>
          <p:cNvGrpSpPr/>
          <p:nvPr/>
        </p:nvGrpSpPr>
        <p:grpSpPr>
          <a:xfrm>
            <a:off x="2377379" y="4086250"/>
            <a:ext cx="294517" cy="296481"/>
            <a:chOff x="1901825" y="3711575"/>
            <a:chExt cx="1666763" cy="1677875"/>
          </a:xfrm>
        </p:grpSpPr>
        <p:sp>
          <p:nvSpPr>
            <p:cNvPr id="1074" name="Google Shape;1074;p53"/>
            <p:cNvSpPr/>
            <p:nvPr/>
          </p:nvSpPr>
          <p:spPr>
            <a:xfrm>
              <a:off x="1901825" y="3711575"/>
              <a:ext cx="833400" cy="833400"/>
            </a:xfrm>
            <a:custGeom>
              <a:avLst/>
              <a:gdLst/>
              <a:ahLst/>
              <a:cxnLst/>
              <a:rect l="l" t="t" r="r" b="b"/>
              <a:pathLst>
                <a:path w="120000" h="120000" extrusionOk="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5" name="Google Shape;1075;p53"/>
            <p:cNvSpPr/>
            <p:nvPr/>
          </p:nvSpPr>
          <p:spPr>
            <a:xfrm>
              <a:off x="2749550" y="4560888"/>
              <a:ext cx="749400" cy="749400"/>
            </a:xfrm>
            <a:custGeom>
              <a:avLst/>
              <a:gdLst/>
              <a:ahLst/>
              <a:cxnLst/>
              <a:rect l="l" t="t" r="r" b="b"/>
              <a:pathLst>
                <a:path w="120000" h="120000" extrusionOk="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6" name="Google Shape;1076;p53"/>
            <p:cNvSpPr/>
            <p:nvPr/>
          </p:nvSpPr>
          <p:spPr>
            <a:xfrm>
              <a:off x="1906588" y="3727450"/>
              <a:ext cx="1662000" cy="1662000"/>
            </a:xfrm>
            <a:custGeom>
              <a:avLst/>
              <a:gdLst/>
              <a:ahLst/>
              <a:cxnLst/>
              <a:rect l="l" t="t" r="r" b="b"/>
              <a:pathLst>
                <a:path w="120000" h="120000" extrusionOk="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77" name="Google Shape;1077;p53"/>
          <p:cNvSpPr/>
          <p:nvPr/>
        </p:nvSpPr>
        <p:spPr>
          <a:xfrm>
            <a:off x="3187906" y="4116852"/>
            <a:ext cx="292200" cy="235800"/>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8" name="Google Shape;1078;p53"/>
          <p:cNvSpPr/>
          <p:nvPr/>
        </p:nvSpPr>
        <p:spPr>
          <a:xfrm>
            <a:off x="4770236" y="4097587"/>
            <a:ext cx="264300" cy="2742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79" name="Google Shape;1079;p53"/>
          <p:cNvGrpSpPr/>
          <p:nvPr/>
        </p:nvGrpSpPr>
        <p:grpSpPr>
          <a:xfrm>
            <a:off x="7022751" y="4129051"/>
            <a:ext cx="446928" cy="211788"/>
            <a:chOff x="3232150" y="2884488"/>
            <a:chExt cx="6505500" cy="3082800"/>
          </a:xfrm>
        </p:grpSpPr>
        <p:sp>
          <p:nvSpPr>
            <p:cNvPr id="1080" name="Google Shape;1080;p5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1" name="Google Shape;1081;p5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2" name="Google Shape;1082;p5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83" name="Google Shape;1083;p53"/>
          <p:cNvSpPr/>
          <p:nvPr/>
        </p:nvSpPr>
        <p:spPr>
          <a:xfrm>
            <a:off x="6288939" y="4117189"/>
            <a:ext cx="376500" cy="2352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84" name="Google Shape;1084;p53"/>
          <p:cNvGrpSpPr/>
          <p:nvPr/>
        </p:nvGrpSpPr>
        <p:grpSpPr>
          <a:xfrm>
            <a:off x="5602775" y="4083088"/>
            <a:ext cx="258373" cy="304262"/>
            <a:chOff x="5551488" y="3105150"/>
            <a:chExt cx="2430600" cy="2862300"/>
          </a:xfrm>
        </p:grpSpPr>
        <p:sp>
          <p:nvSpPr>
            <p:cNvPr id="1085" name="Google Shape;1085;p5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6" name="Google Shape;1086;p5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87" name="Google Shape;1087;p53"/>
          <p:cNvSpPr/>
          <p:nvPr/>
        </p:nvSpPr>
        <p:spPr>
          <a:xfrm>
            <a:off x="3959443" y="4098216"/>
            <a:ext cx="273000" cy="2730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88" name="Google Shape;1088;p53"/>
          <p:cNvGrpSpPr/>
          <p:nvPr/>
        </p:nvGrpSpPr>
        <p:grpSpPr>
          <a:xfrm>
            <a:off x="7872710" y="4068219"/>
            <a:ext cx="331699" cy="333331"/>
            <a:chOff x="1443038" y="4081463"/>
            <a:chExt cx="3911550" cy="3930787"/>
          </a:xfrm>
        </p:grpSpPr>
        <p:sp>
          <p:nvSpPr>
            <p:cNvPr id="1089" name="Google Shape;1089;p53"/>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0" name="Google Shape;1090;p53"/>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1" name="Google Shape;1091;p53"/>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092" name="Google Shape;1092;p53"/>
          <p:cNvSpPr/>
          <p:nvPr/>
        </p:nvSpPr>
        <p:spPr>
          <a:xfrm>
            <a:off x="3958458" y="3476875"/>
            <a:ext cx="258900" cy="258000"/>
          </a:xfrm>
          <a:custGeom>
            <a:avLst/>
            <a:gdLst/>
            <a:ahLst/>
            <a:cxnLst/>
            <a:rect l="l" t="t" r="r" b="b"/>
            <a:pathLst>
              <a:path w="120000" h="120000" extrusionOk="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093" name="Google Shape;1093;p53"/>
          <p:cNvGrpSpPr/>
          <p:nvPr/>
        </p:nvGrpSpPr>
        <p:grpSpPr>
          <a:xfrm>
            <a:off x="894545" y="776717"/>
            <a:ext cx="354792" cy="255571"/>
            <a:chOff x="1446213" y="968375"/>
            <a:chExt cx="3411463" cy="2457413"/>
          </a:xfrm>
        </p:grpSpPr>
        <p:sp>
          <p:nvSpPr>
            <p:cNvPr id="1094" name="Google Shape;1094;p53"/>
            <p:cNvSpPr/>
            <p:nvPr/>
          </p:nvSpPr>
          <p:spPr>
            <a:xfrm>
              <a:off x="3595688" y="1165225"/>
              <a:ext cx="897000" cy="897000"/>
            </a:xfrm>
            <a:custGeom>
              <a:avLst/>
              <a:gdLst/>
              <a:ahLst/>
              <a:cxnLst/>
              <a:rect l="l" t="t" r="r" b="b"/>
              <a:pathLst>
                <a:path w="120000" h="120000" extrusionOk="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5" name="Google Shape;1095;p53"/>
            <p:cNvSpPr/>
            <p:nvPr/>
          </p:nvSpPr>
          <p:spPr>
            <a:xfrm>
              <a:off x="1446213" y="2401888"/>
              <a:ext cx="2047800" cy="1023900"/>
            </a:xfrm>
            <a:custGeom>
              <a:avLst/>
              <a:gdLst/>
              <a:ahLst/>
              <a:cxnLst/>
              <a:rect l="l" t="t" r="r" b="b"/>
              <a:pathLst>
                <a:path w="120000" h="120000" extrusionOk="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6" name="Google Shape;1096;p53"/>
            <p:cNvSpPr/>
            <p:nvPr/>
          </p:nvSpPr>
          <p:spPr>
            <a:xfrm>
              <a:off x="3495676" y="2366963"/>
              <a:ext cx="1362000" cy="812700"/>
            </a:xfrm>
            <a:custGeom>
              <a:avLst/>
              <a:gdLst/>
              <a:ahLst/>
              <a:cxnLst/>
              <a:rect l="l" t="t" r="r" b="b"/>
              <a:pathLst>
                <a:path w="120000" h="120000" extrusionOk="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7" name="Google Shape;1097;p53"/>
            <p:cNvSpPr/>
            <p:nvPr/>
          </p:nvSpPr>
          <p:spPr>
            <a:xfrm>
              <a:off x="1905001" y="968375"/>
              <a:ext cx="1130400" cy="1128600"/>
            </a:xfrm>
            <a:custGeom>
              <a:avLst/>
              <a:gdLst/>
              <a:ahLst/>
              <a:cxnLst/>
              <a:rect l="l" t="t" r="r" b="b"/>
              <a:pathLst>
                <a:path w="120000" h="120000" extrusionOk="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98" name="Google Shape;1098;p53"/>
          <p:cNvGrpSpPr/>
          <p:nvPr/>
        </p:nvGrpSpPr>
        <p:grpSpPr>
          <a:xfrm>
            <a:off x="1621100" y="735765"/>
            <a:ext cx="312691" cy="337641"/>
            <a:chOff x="5683250" y="3505200"/>
            <a:chExt cx="2837486" cy="3063893"/>
          </a:xfrm>
        </p:grpSpPr>
        <p:sp>
          <p:nvSpPr>
            <p:cNvPr id="1099" name="Google Shape;1099;p53"/>
            <p:cNvSpPr/>
            <p:nvPr/>
          </p:nvSpPr>
          <p:spPr>
            <a:xfrm>
              <a:off x="6466036" y="4743593"/>
              <a:ext cx="2054700" cy="1825500"/>
            </a:xfrm>
            <a:custGeom>
              <a:avLst/>
              <a:gdLst/>
              <a:ahLst/>
              <a:cxnLst/>
              <a:rect l="l" t="t" r="r" b="b"/>
              <a:pathLst>
                <a:path w="120000" h="120000" extrusionOk="0">
                  <a:moveTo>
                    <a:pt x="0" y="0"/>
                  </a:moveTo>
                  <a:lnTo>
                    <a:pt x="120000" y="0"/>
                  </a:lnTo>
                  <a:lnTo>
                    <a:pt x="120000" y="119999"/>
                  </a:lnTo>
                  <a:lnTo>
                    <a:pt x="50404"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0" name="Google Shape;1100;p53"/>
            <p:cNvSpPr/>
            <p:nvPr/>
          </p:nvSpPr>
          <p:spPr>
            <a:xfrm>
              <a:off x="5683250" y="3505200"/>
              <a:ext cx="1337400" cy="1238400"/>
            </a:xfrm>
            <a:custGeom>
              <a:avLst/>
              <a:gdLst/>
              <a:ahLst/>
              <a:cxnLst/>
              <a:rect l="l" t="t" r="r" b="b"/>
              <a:pathLst>
                <a:path w="120000" h="120000" extrusionOk="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01" name="Google Shape;1101;p53"/>
          <p:cNvGrpSpPr/>
          <p:nvPr/>
        </p:nvGrpSpPr>
        <p:grpSpPr>
          <a:xfrm>
            <a:off x="2305758" y="783838"/>
            <a:ext cx="438430" cy="241713"/>
            <a:chOff x="5667375" y="2360613"/>
            <a:chExt cx="4765538" cy="2627312"/>
          </a:xfrm>
        </p:grpSpPr>
        <p:sp>
          <p:nvSpPr>
            <p:cNvPr id="1102" name="Google Shape;1102;p53"/>
            <p:cNvSpPr/>
            <p:nvPr/>
          </p:nvSpPr>
          <p:spPr>
            <a:xfrm>
              <a:off x="9172575" y="2643188"/>
              <a:ext cx="897000" cy="895200"/>
            </a:xfrm>
            <a:custGeom>
              <a:avLst/>
              <a:gdLst/>
              <a:ahLst/>
              <a:cxnLst/>
              <a:rect l="l" t="t" r="r" b="b"/>
              <a:pathLst>
                <a:path w="120000" h="120000" extrusionOk="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3" name="Google Shape;1103;p53"/>
            <p:cNvSpPr/>
            <p:nvPr/>
          </p:nvSpPr>
          <p:spPr>
            <a:xfrm>
              <a:off x="6032500" y="2643188"/>
              <a:ext cx="895200" cy="895200"/>
            </a:xfrm>
            <a:custGeom>
              <a:avLst/>
              <a:gdLst/>
              <a:ahLst/>
              <a:cxnLst/>
              <a:rect l="l" t="t" r="r" b="b"/>
              <a:pathLst>
                <a:path w="120000" h="120000" extrusionOk="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4" name="Google Shape;1104;p53"/>
            <p:cNvSpPr/>
            <p:nvPr/>
          </p:nvSpPr>
          <p:spPr>
            <a:xfrm>
              <a:off x="9091613" y="3843338"/>
              <a:ext cx="1341300" cy="811200"/>
            </a:xfrm>
            <a:custGeom>
              <a:avLst/>
              <a:gdLst/>
              <a:ahLst/>
              <a:cxnLst/>
              <a:rect l="l" t="t" r="r" b="b"/>
              <a:pathLst>
                <a:path w="120000" h="120000" extrusionOk="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5" name="Google Shape;1105;p53"/>
            <p:cNvSpPr/>
            <p:nvPr/>
          </p:nvSpPr>
          <p:spPr>
            <a:xfrm>
              <a:off x="6945313" y="3883025"/>
              <a:ext cx="2209800" cy="1104900"/>
            </a:xfrm>
            <a:custGeom>
              <a:avLst/>
              <a:gdLst/>
              <a:ahLst/>
              <a:cxnLst/>
              <a:rect l="l" t="t" r="r" b="b"/>
              <a:pathLst>
                <a:path w="120000" h="120000" extrusionOk="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6" name="Google Shape;1106;p53"/>
            <p:cNvSpPr/>
            <p:nvPr/>
          </p:nvSpPr>
          <p:spPr>
            <a:xfrm>
              <a:off x="5667375" y="3843338"/>
              <a:ext cx="1341300" cy="811200"/>
            </a:xfrm>
            <a:custGeom>
              <a:avLst/>
              <a:gdLst/>
              <a:ahLst/>
              <a:cxnLst/>
              <a:rect l="l" t="t" r="r" b="b"/>
              <a:pathLst>
                <a:path w="120000" h="120000" extrusionOk="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7" name="Google Shape;1107;p53"/>
            <p:cNvSpPr/>
            <p:nvPr/>
          </p:nvSpPr>
          <p:spPr>
            <a:xfrm>
              <a:off x="7442200" y="2360613"/>
              <a:ext cx="1217700" cy="1219200"/>
            </a:xfrm>
            <a:custGeom>
              <a:avLst/>
              <a:gdLst/>
              <a:ahLst/>
              <a:cxnLst/>
              <a:rect l="l" t="t" r="r" b="b"/>
              <a:pathLst>
                <a:path w="120000" h="120000" extrusionOk="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08" name="Google Shape;1108;p53"/>
          <p:cNvGrpSpPr/>
          <p:nvPr/>
        </p:nvGrpSpPr>
        <p:grpSpPr>
          <a:xfrm>
            <a:off x="3224099" y="740851"/>
            <a:ext cx="219650" cy="327367"/>
            <a:chOff x="7616826" y="1219200"/>
            <a:chExt cx="3201900" cy="4772113"/>
          </a:xfrm>
        </p:grpSpPr>
        <p:sp>
          <p:nvSpPr>
            <p:cNvPr id="1109" name="Google Shape;1109;p53"/>
            <p:cNvSpPr/>
            <p:nvPr/>
          </p:nvSpPr>
          <p:spPr>
            <a:xfrm>
              <a:off x="7616826" y="2792413"/>
              <a:ext cx="3201900" cy="3198900"/>
            </a:xfrm>
            <a:custGeom>
              <a:avLst/>
              <a:gdLst/>
              <a:ahLst/>
              <a:cxnLst/>
              <a:rect l="l" t="t" r="r" b="b"/>
              <a:pathLst>
                <a:path w="120000" h="120000" extrusionOk="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0" name="Google Shape;1110;p53"/>
            <p:cNvSpPr/>
            <p:nvPr/>
          </p:nvSpPr>
          <p:spPr>
            <a:xfrm>
              <a:off x="8175626" y="1219200"/>
              <a:ext cx="2084400" cy="1579500"/>
            </a:xfrm>
            <a:custGeom>
              <a:avLst/>
              <a:gdLst/>
              <a:ahLst/>
              <a:cxnLst/>
              <a:rect l="l" t="t" r="r" b="b"/>
              <a:pathLst>
                <a:path w="120000" h="120000" extrusionOk="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1" name="Google Shape;1111;p53"/>
          <p:cNvGrpSpPr/>
          <p:nvPr/>
        </p:nvGrpSpPr>
        <p:grpSpPr>
          <a:xfrm>
            <a:off x="4743248" y="732851"/>
            <a:ext cx="317551" cy="342827"/>
            <a:chOff x="2092325" y="3079750"/>
            <a:chExt cx="2773375" cy="2994125"/>
          </a:xfrm>
        </p:grpSpPr>
        <p:sp>
          <p:nvSpPr>
            <p:cNvPr id="1112" name="Google Shape;1112;p53"/>
            <p:cNvSpPr/>
            <p:nvPr/>
          </p:nvSpPr>
          <p:spPr>
            <a:xfrm>
              <a:off x="2857500" y="4067175"/>
              <a:ext cx="2008200" cy="2006700"/>
            </a:xfrm>
            <a:custGeom>
              <a:avLst/>
              <a:gdLst/>
              <a:ahLst/>
              <a:cxnLst/>
              <a:rect l="l" t="t" r="r" b="b"/>
              <a:pathLst>
                <a:path w="120000" h="120000" extrusionOk="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3" name="Google Shape;1113;p53"/>
            <p:cNvSpPr/>
            <p:nvPr/>
          </p:nvSpPr>
          <p:spPr>
            <a:xfrm>
              <a:off x="2092325" y="3079750"/>
              <a:ext cx="1306500" cy="1157400"/>
            </a:xfrm>
            <a:custGeom>
              <a:avLst/>
              <a:gdLst/>
              <a:ahLst/>
              <a:cxnLst/>
              <a:rect l="l" t="t" r="r" b="b"/>
              <a:pathLst>
                <a:path w="120000" h="120000" extrusionOk="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4" name="Google Shape;1114;p53"/>
          <p:cNvGrpSpPr/>
          <p:nvPr/>
        </p:nvGrpSpPr>
        <p:grpSpPr>
          <a:xfrm>
            <a:off x="7130808" y="733102"/>
            <a:ext cx="230217" cy="343101"/>
            <a:chOff x="7235826" y="2190750"/>
            <a:chExt cx="3201900" cy="4771913"/>
          </a:xfrm>
        </p:grpSpPr>
        <p:sp>
          <p:nvSpPr>
            <p:cNvPr id="1115" name="Google Shape;1115;p53"/>
            <p:cNvSpPr/>
            <p:nvPr/>
          </p:nvSpPr>
          <p:spPr>
            <a:xfrm>
              <a:off x="7794626" y="21907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6" name="Google Shape;1116;p53"/>
            <p:cNvSpPr/>
            <p:nvPr/>
          </p:nvSpPr>
          <p:spPr>
            <a:xfrm>
              <a:off x="7235826" y="4119563"/>
              <a:ext cx="3201900" cy="2843100"/>
            </a:xfrm>
            <a:custGeom>
              <a:avLst/>
              <a:gdLst/>
              <a:ahLst/>
              <a:cxnLst/>
              <a:rect l="l" t="t" r="r" b="b"/>
              <a:pathLst>
                <a:path w="120000" h="120000" extrusionOk="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17" name="Google Shape;1117;p53"/>
          <p:cNvGrpSpPr/>
          <p:nvPr/>
        </p:nvGrpSpPr>
        <p:grpSpPr>
          <a:xfrm>
            <a:off x="6289613" y="732245"/>
            <a:ext cx="375639" cy="345167"/>
            <a:chOff x="1751013" y="3106738"/>
            <a:chExt cx="3484588" cy="3201925"/>
          </a:xfrm>
        </p:grpSpPr>
        <p:sp>
          <p:nvSpPr>
            <p:cNvPr id="1118" name="Google Shape;1118;p53"/>
            <p:cNvSpPr/>
            <p:nvPr/>
          </p:nvSpPr>
          <p:spPr>
            <a:xfrm>
              <a:off x="3492501" y="3325813"/>
              <a:ext cx="700200" cy="701700"/>
            </a:xfrm>
            <a:custGeom>
              <a:avLst/>
              <a:gdLst/>
              <a:ahLst/>
              <a:cxnLst/>
              <a:rect l="l" t="t" r="r" b="b"/>
              <a:pathLst>
                <a:path w="120000" h="120000" extrusionOk="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9" name="Google Shape;1119;p53"/>
            <p:cNvSpPr/>
            <p:nvPr/>
          </p:nvSpPr>
          <p:spPr>
            <a:xfrm>
              <a:off x="1751013" y="4298950"/>
              <a:ext cx="1725600" cy="863700"/>
            </a:xfrm>
            <a:custGeom>
              <a:avLst/>
              <a:gdLst/>
              <a:ahLst/>
              <a:cxnLst/>
              <a:rect l="l" t="t" r="r" b="b"/>
              <a:pathLst>
                <a:path w="120000" h="120000" extrusionOk="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0" name="Google Shape;1120;p53"/>
            <p:cNvSpPr/>
            <p:nvPr/>
          </p:nvSpPr>
          <p:spPr>
            <a:xfrm>
              <a:off x="3429001" y="4267200"/>
              <a:ext cx="903300" cy="579300"/>
            </a:xfrm>
            <a:custGeom>
              <a:avLst/>
              <a:gdLst/>
              <a:ahLst/>
              <a:cxnLst/>
              <a:rect l="l" t="t" r="r" b="b"/>
              <a:pathLst>
                <a:path w="120000" h="120000" extrusionOk="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1" name="Google Shape;1121;p53"/>
            <p:cNvSpPr/>
            <p:nvPr/>
          </p:nvSpPr>
          <p:spPr>
            <a:xfrm>
              <a:off x="2138363" y="3106738"/>
              <a:ext cx="952500" cy="952500"/>
            </a:xfrm>
            <a:custGeom>
              <a:avLst/>
              <a:gdLst/>
              <a:ahLst/>
              <a:cxnLst/>
              <a:rect l="l" t="t" r="r" b="b"/>
              <a:pathLst>
                <a:path w="120000" h="120000" extrusionOk="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2" name="Google Shape;1122;p53"/>
            <p:cNvSpPr/>
            <p:nvPr/>
          </p:nvSpPr>
          <p:spPr>
            <a:xfrm>
              <a:off x="3657601" y="4729163"/>
              <a:ext cx="1578000" cy="1579500"/>
            </a:xfrm>
            <a:custGeom>
              <a:avLst/>
              <a:gdLst/>
              <a:ahLst/>
              <a:cxnLst/>
              <a:rect l="l" t="t" r="r" b="b"/>
              <a:pathLst>
                <a:path w="120000" h="120000" extrusionOk="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3" name="Google Shape;1123;p53"/>
          <p:cNvGrpSpPr/>
          <p:nvPr/>
        </p:nvGrpSpPr>
        <p:grpSpPr>
          <a:xfrm>
            <a:off x="5623049" y="743278"/>
            <a:ext cx="216769" cy="323059"/>
            <a:chOff x="4152901" y="1627188"/>
            <a:chExt cx="3201900" cy="4771913"/>
          </a:xfrm>
        </p:grpSpPr>
        <p:sp>
          <p:nvSpPr>
            <p:cNvPr id="1124" name="Google Shape;1124;p53"/>
            <p:cNvSpPr/>
            <p:nvPr/>
          </p:nvSpPr>
          <p:spPr>
            <a:xfrm>
              <a:off x="4711701" y="1627188"/>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5" name="Google Shape;1125;p53"/>
            <p:cNvSpPr/>
            <p:nvPr/>
          </p:nvSpPr>
          <p:spPr>
            <a:xfrm>
              <a:off x="4152901" y="3556001"/>
              <a:ext cx="3201900" cy="2843100"/>
            </a:xfrm>
            <a:custGeom>
              <a:avLst/>
              <a:gdLst/>
              <a:ahLst/>
              <a:cxnLst/>
              <a:rect l="l" t="t" r="r" b="b"/>
              <a:pathLst>
                <a:path w="120000" h="120000" extrusionOk="0">
                  <a:moveTo>
                    <a:pt x="0" y="0"/>
                  </a:moveTo>
                  <a:lnTo>
                    <a:pt x="120000" y="0"/>
                  </a:lnTo>
                  <a:lnTo>
                    <a:pt x="120000" y="119999"/>
                  </a:lnTo>
                  <a:lnTo>
                    <a:pt x="6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6" name="Google Shape;1126;p53"/>
          <p:cNvGrpSpPr/>
          <p:nvPr/>
        </p:nvGrpSpPr>
        <p:grpSpPr>
          <a:xfrm>
            <a:off x="3981266" y="733437"/>
            <a:ext cx="229256" cy="341669"/>
            <a:chOff x="-750888" y="1720850"/>
            <a:chExt cx="3201900" cy="4771913"/>
          </a:xfrm>
        </p:grpSpPr>
        <p:sp>
          <p:nvSpPr>
            <p:cNvPr id="1127" name="Google Shape;1127;p53"/>
            <p:cNvSpPr/>
            <p:nvPr/>
          </p:nvSpPr>
          <p:spPr>
            <a:xfrm>
              <a:off x="-192088" y="1720850"/>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8" name="Google Shape;1128;p53"/>
            <p:cNvSpPr/>
            <p:nvPr/>
          </p:nvSpPr>
          <p:spPr>
            <a:xfrm>
              <a:off x="-750888" y="3649663"/>
              <a:ext cx="3201900" cy="2843100"/>
            </a:xfrm>
            <a:custGeom>
              <a:avLst/>
              <a:gdLst/>
              <a:ahLst/>
              <a:cxnLst/>
              <a:rect l="l" t="t" r="r" b="b"/>
              <a:pathLst>
                <a:path w="120000" h="120000" extrusionOk="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29" name="Google Shape;1129;p53"/>
          <p:cNvGrpSpPr/>
          <p:nvPr/>
        </p:nvGrpSpPr>
        <p:grpSpPr>
          <a:xfrm>
            <a:off x="7925561" y="735855"/>
            <a:ext cx="226695" cy="337851"/>
            <a:chOff x="7735888" y="1514475"/>
            <a:chExt cx="3201900" cy="4771913"/>
          </a:xfrm>
        </p:grpSpPr>
        <p:sp>
          <p:nvSpPr>
            <p:cNvPr id="1130" name="Google Shape;1130;p53"/>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1" name="Google Shape;1131;p53"/>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2" name="Google Shape;1132;p53"/>
          <p:cNvGrpSpPr/>
          <p:nvPr/>
        </p:nvGrpSpPr>
        <p:grpSpPr>
          <a:xfrm>
            <a:off x="888166" y="1387441"/>
            <a:ext cx="367635" cy="312767"/>
            <a:chOff x="774343" y="3179731"/>
            <a:chExt cx="2863200" cy="2435878"/>
          </a:xfrm>
        </p:grpSpPr>
        <p:sp>
          <p:nvSpPr>
            <p:cNvPr id="1133" name="Google Shape;1133;p53"/>
            <p:cNvSpPr/>
            <p:nvPr/>
          </p:nvSpPr>
          <p:spPr>
            <a:xfrm>
              <a:off x="2487834" y="3179731"/>
              <a:ext cx="506100" cy="297900"/>
            </a:xfrm>
            <a:custGeom>
              <a:avLst/>
              <a:gdLst/>
              <a:ahLst/>
              <a:cxnLst/>
              <a:rect l="l" t="t" r="r" b="b"/>
              <a:pathLst>
                <a:path w="120000" h="120000" extrusionOk="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4" name="Google Shape;1134;p53"/>
            <p:cNvSpPr/>
            <p:nvPr/>
          </p:nvSpPr>
          <p:spPr>
            <a:xfrm>
              <a:off x="774343" y="3500609"/>
              <a:ext cx="2863200" cy="2115000"/>
            </a:xfrm>
            <a:custGeom>
              <a:avLst/>
              <a:gdLst/>
              <a:ahLst/>
              <a:cxnLst/>
              <a:rect l="l" t="t" r="r" b="b"/>
              <a:pathLst>
                <a:path w="120000" h="120000" extrusionOk="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5" name="Google Shape;1135;p53"/>
            <p:cNvSpPr/>
            <p:nvPr/>
          </p:nvSpPr>
          <p:spPr>
            <a:xfrm>
              <a:off x="1416100" y="3179731"/>
              <a:ext cx="507000" cy="297900"/>
            </a:xfrm>
            <a:custGeom>
              <a:avLst/>
              <a:gdLst/>
              <a:ahLst/>
              <a:cxnLst/>
              <a:rect l="l" t="t" r="r" b="b"/>
              <a:pathLst>
                <a:path w="120000" h="120000" extrusionOk="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6" name="Google Shape;1136;p53"/>
          <p:cNvGrpSpPr/>
          <p:nvPr/>
        </p:nvGrpSpPr>
        <p:grpSpPr>
          <a:xfrm>
            <a:off x="1624277" y="1370013"/>
            <a:ext cx="306358" cy="347945"/>
            <a:chOff x="855663" y="1754188"/>
            <a:chExt cx="4314900" cy="4900637"/>
          </a:xfrm>
        </p:grpSpPr>
        <p:sp>
          <p:nvSpPr>
            <p:cNvPr id="1137" name="Google Shape;1137;p53"/>
            <p:cNvSpPr/>
            <p:nvPr/>
          </p:nvSpPr>
          <p:spPr>
            <a:xfrm>
              <a:off x="855663" y="4657725"/>
              <a:ext cx="4314900" cy="1997100"/>
            </a:xfrm>
            <a:custGeom>
              <a:avLst/>
              <a:gdLst/>
              <a:ahLst/>
              <a:cxnLst/>
              <a:rect l="l" t="t" r="r" b="b"/>
              <a:pathLst>
                <a:path w="120000" h="120000" extrusionOk="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8" name="Google Shape;1138;p53"/>
            <p:cNvSpPr/>
            <p:nvPr/>
          </p:nvSpPr>
          <p:spPr>
            <a:xfrm>
              <a:off x="1541463" y="1754188"/>
              <a:ext cx="2889300" cy="2889300"/>
            </a:xfrm>
            <a:custGeom>
              <a:avLst/>
              <a:gdLst/>
              <a:ahLst/>
              <a:cxnLst/>
              <a:rect l="l" t="t" r="r" b="b"/>
              <a:pathLst>
                <a:path w="120000" h="120000" extrusionOk="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9" name="Google Shape;1139;p53"/>
          <p:cNvGrpSpPr/>
          <p:nvPr/>
        </p:nvGrpSpPr>
        <p:grpSpPr>
          <a:xfrm>
            <a:off x="2298850" y="1381852"/>
            <a:ext cx="451254" cy="323813"/>
            <a:chOff x="2432050" y="2354263"/>
            <a:chExt cx="4975238" cy="3570150"/>
          </a:xfrm>
        </p:grpSpPr>
        <p:sp>
          <p:nvSpPr>
            <p:cNvPr id="1140" name="Google Shape;1140;p53"/>
            <p:cNvSpPr/>
            <p:nvPr/>
          </p:nvSpPr>
          <p:spPr>
            <a:xfrm>
              <a:off x="3122613" y="2586038"/>
              <a:ext cx="1520700" cy="2025600"/>
            </a:xfrm>
            <a:custGeom>
              <a:avLst/>
              <a:gdLst/>
              <a:ahLst/>
              <a:cxnLst/>
              <a:rect l="l" t="t" r="r" b="b"/>
              <a:pathLst>
                <a:path w="120000" h="120000" extrusionOk="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1" name="Google Shape;1141;p53"/>
            <p:cNvSpPr/>
            <p:nvPr/>
          </p:nvSpPr>
          <p:spPr>
            <a:xfrm>
              <a:off x="2432050" y="4583113"/>
              <a:ext cx="2906700" cy="1341300"/>
            </a:xfrm>
            <a:custGeom>
              <a:avLst/>
              <a:gdLst/>
              <a:ahLst/>
              <a:cxnLst/>
              <a:rect l="l" t="t" r="r" b="b"/>
              <a:pathLst>
                <a:path w="120000" h="120000" extrusionOk="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2" name="Google Shape;1142;p53"/>
            <p:cNvSpPr/>
            <p:nvPr/>
          </p:nvSpPr>
          <p:spPr>
            <a:xfrm>
              <a:off x="4606925" y="3260725"/>
              <a:ext cx="1335000" cy="1314300"/>
            </a:xfrm>
            <a:custGeom>
              <a:avLst/>
              <a:gdLst/>
              <a:ahLst/>
              <a:cxnLst/>
              <a:rect l="l" t="t" r="r" b="b"/>
              <a:pathLst>
                <a:path w="120000" h="120000" extrusionOk="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3" name="Google Shape;1143;p53"/>
            <p:cNvSpPr/>
            <p:nvPr/>
          </p:nvSpPr>
          <p:spPr>
            <a:xfrm>
              <a:off x="5430838" y="3822700"/>
              <a:ext cx="1074600" cy="1420800"/>
            </a:xfrm>
            <a:custGeom>
              <a:avLst/>
              <a:gdLst/>
              <a:ahLst/>
              <a:cxnLst/>
              <a:rect l="l" t="t" r="r" b="b"/>
              <a:pathLst>
                <a:path w="120000" h="120000" extrusionOk="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4" name="Google Shape;1144;p53"/>
            <p:cNvSpPr/>
            <p:nvPr/>
          </p:nvSpPr>
          <p:spPr>
            <a:xfrm>
              <a:off x="5583238" y="3324225"/>
              <a:ext cx="1600200" cy="2598600"/>
            </a:xfrm>
            <a:custGeom>
              <a:avLst/>
              <a:gdLst/>
              <a:ahLst/>
              <a:cxnLst/>
              <a:rect l="l" t="t" r="r" b="b"/>
              <a:pathLst>
                <a:path w="120000" h="120000" extrusionOk="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5" name="Google Shape;1145;p53"/>
            <p:cNvSpPr/>
            <p:nvPr/>
          </p:nvSpPr>
          <p:spPr>
            <a:xfrm>
              <a:off x="5170488" y="2354263"/>
              <a:ext cx="2236800" cy="2238300"/>
            </a:xfrm>
            <a:custGeom>
              <a:avLst/>
              <a:gdLst/>
              <a:ahLst/>
              <a:cxnLst/>
              <a:rect l="l" t="t" r="r" b="b"/>
              <a:pathLst>
                <a:path w="120000" h="120000" extrusionOk="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6" name="Google Shape;1146;p53"/>
            <p:cNvSpPr/>
            <p:nvPr/>
          </p:nvSpPr>
          <p:spPr>
            <a:xfrm>
              <a:off x="4752975" y="2581275"/>
              <a:ext cx="1687500" cy="543000"/>
            </a:xfrm>
            <a:custGeom>
              <a:avLst/>
              <a:gdLst/>
              <a:ahLst/>
              <a:cxnLst/>
              <a:rect l="l" t="t" r="r" b="b"/>
              <a:pathLst>
                <a:path w="120000" h="120000" extrusionOk="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47" name="Google Shape;1147;p53"/>
          <p:cNvGrpSpPr/>
          <p:nvPr/>
        </p:nvGrpSpPr>
        <p:grpSpPr>
          <a:xfrm>
            <a:off x="3102846" y="1370178"/>
            <a:ext cx="463210" cy="348152"/>
            <a:chOff x="4697413" y="3092451"/>
            <a:chExt cx="4959425" cy="3727537"/>
          </a:xfrm>
        </p:grpSpPr>
        <p:sp>
          <p:nvSpPr>
            <p:cNvPr id="1148" name="Google Shape;1148;p53"/>
            <p:cNvSpPr/>
            <p:nvPr/>
          </p:nvSpPr>
          <p:spPr>
            <a:xfrm>
              <a:off x="4697413" y="3092451"/>
              <a:ext cx="2776500" cy="3510000"/>
            </a:xfrm>
            <a:custGeom>
              <a:avLst/>
              <a:gdLst/>
              <a:ahLst/>
              <a:cxnLst/>
              <a:rect l="l" t="t" r="r" b="b"/>
              <a:pathLst>
                <a:path w="120000" h="120000" extrusionOk="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9" name="Google Shape;1149;p53"/>
            <p:cNvSpPr/>
            <p:nvPr/>
          </p:nvSpPr>
          <p:spPr>
            <a:xfrm>
              <a:off x="7427913" y="3379788"/>
              <a:ext cx="1533600" cy="2041500"/>
            </a:xfrm>
            <a:custGeom>
              <a:avLst/>
              <a:gdLst/>
              <a:ahLst/>
              <a:cxnLst/>
              <a:rect l="l" t="t" r="r" b="b"/>
              <a:pathLst>
                <a:path w="120000" h="120000" extrusionOk="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0" name="Google Shape;1150;p53"/>
            <p:cNvSpPr/>
            <p:nvPr/>
          </p:nvSpPr>
          <p:spPr>
            <a:xfrm>
              <a:off x="6751638" y="5335588"/>
              <a:ext cx="2905200" cy="1484400"/>
            </a:xfrm>
            <a:custGeom>
              <a:avLst/>
              <a:gdLst/>
              <a:ahLst/>
              <a:cxnLst/>
              <a:rect l="l" t="t" r="r" b="b"/>
              <a:pathLst>
                <a:path w="120000" h="120000" extrusionOk="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51" name="Google Shape;1151;p53"/>
          <p:cNvGrpSpPr/>
          <p:nvPr/>
        </p:nvGrpSpPr>
        <p:grpSpPr>
          <a:xfrm>
            <a:off x="4767165" y="1373660"/>
            <a:ext cx="271920" cy="340814"/>
            <a:chOff x="5324476" y="2066926"/>
            <a:chExt cx="3906900" cy="4903800"/>
          </a:xfrm>
        </p:grpSpPr>
        <p:sp>
          <p:nvSpPr>
            <p:cNvPr id="1152" name="Google Shape;1152;p53"/>
            <p:cNvSpPr/>
            <p:nvPr/>
          </p:nvSpPr>
          <p:spPr>
            <a:xfrm>
              <a:off x="5324476" y="2066926"/>
              <a:ext cx="3906900" cy="4903800"/>
            </a:xfrm>
            <a:custGeom>
              <a:avLst/>
              <a:gdLst/>
              <a:ahLst/>
              <a:cxnLst/>
              <a:rect l="l" t="t" r="r" b="b"/>
              <a:pathLst>
                <a:path w="120000" h="120000" extrusionOk="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3" name="Google Shape;1153;p53"/>
            <p:cNvSpPr/>
            <p:nvPr/>
          </p:nvSpPr>
          <p:spPr>
            <a:xfrm>
              <a:off x="5942013" y="4376738"/>
              <a:ext cx="2697300" cy="287400"/>
            </a:xfrm>
            <a:custGeom>
              <a:avLst/>
              <a:gdLst/>
              <a:ahLst/>
              <a:cxnLst/>
              <a:rect l="l" t="t" r="r" b="b"/>
              <a:pathLst>
                <a:path w="120000" h="120000" extrusionOk="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4" name="Google Shape;1154;p53"/>
            <p:cNvSpPr/>
            <p:nvPr/>
          </p:nvSpPr>
          <p:spPr>
            <a:xfrm>
              <a:off x="5942013" y="4948238"/>
              <a:ext cx="2697300" cy="287400"/>
            </a:xfrm>
            <a:custGeom>
              <a:avLst/>
              <a:gdLst/>
              <a:ahLst/>
              <a:cxnLst/>
              <a:rect l="l" t="t" r="r" b="b"/>
              <a:pathLst>
                <a:path w="120000" h="120000" extrusionOk="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5" name="Google Shape;1155;p53"/>
            <p:cNvSpPr/>
            <p:nvPr/>
          </p:nvSpPr>
          <p:spPr>
            <a:xfrm>
              <a:off x="5942013" y="5521326"/>
              <a:ext cx="2697300" cy="285900"/>
            </a:xfrm>
            <a:custGeom>
              <a:avLst/>
              <a:gdLst/>
              <a:ahLst/>
              <a:cxnLst/>
              <a:rect l="l" t="t" r="r" b="b"/>
              <a:pathLst>
                <a:path w="120000" h="120000" extrusionOk="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6" name="Google Shape;1156;p53"/>
            <p:cNvSpPr/>
            <p:nvPr/>
          </p:nvSpPr>
          <p:spPr>
            <a:xfrm>
              <a:off x="5929313" y="6091238"/>
              <a:ext cx="1633500" cy="285900"/>
            </a:xfrm>
            <a:custGeom>
              <a:avLst/>
              <a:gdLst/>
              <a:ahLst/>
              <a:cxnLst/>
              <a:rect l="l" t="t" r="r" b="b"/>
              <a:pathLst>
                <a:path w="120000" h="120000" extrusionOk="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7" name="Google Shape;1157;p53"/>
            <p:cNvSpPr/>
            <p:nvPr/>
          </p:nvSpPr>
          <p:spPr>
            <a:xfrm>
              <a:off x="5945188" y="3529013"/>
              <a:ext cx="1260600" cy="582600"/>
            </a:xfrm>
            <a:custGeom>
              <a:avLst/>
              <a:gdLst/>
              <a:ahLst/>
              <a:cxnLst/>
              <a:rect l="l" t="t" r="r" b="b"/>
              <a:pathLst>
                <a:path w="120000" h="120000" extrusionOk="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8" name="Google Shape;1158;p53"/>
            <p:cNvSpPr/>
            <p:nvPr/>
          </p:nvSpPr>
          <p:spPr>
            <a:xfrm>
              <a:off x="6240463" y="2662238"/>
              <a:ext cx="662100" cy="882600"/>
            </a:xfrm>
            <a:custGeom>
              <a:avLst/>
              <a:gdLst/>
              <a:ahLst/>
              <a:cxnLst/>
              <a:rect l="l" t="t" r="r" b="b"/>
              <a:pathLst>
                <a:path w="120000" h="120000" extrusionOk="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59" name="Google Shape;1159;p53"/>
          <p:cNvSpPr/>
          <p:nvPr/>
        </p:nvSpPr>
        <p:spPr>
          <a:xfrm>
            <a:off x="7144829" y="1370692"/>
            <a:ext cx="201600" cy="346500"/>
          </a:xfrm>
          <a:custGeom>
            <a:avLst/>
            <a:gdLst/>
            <a:ahLst/>
            <a:cxnLst/>
            <a:rect l="l" t="t" r="r" b="b"/>
            <a:pathLst>
              <a:path w="120000" h="120000" extrusionOk="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0" name="Google Shape;1160;p53"/>
          <p:cNvSpPr/>
          <p:nvPr/>
        </p:nvSpPr>
        <p:spPr>
          <a:xfrm>
            <a:off x="6305187" y="1371844"/>
            <a:ext cx="344100" cy="344100"/>
          </a:xfrm>
          <a:custGeom>
            <a:avLst/>
            <a:gdLst/>
            <a:ahLst/>
            <a:cxnLst/>
            <a:rect l="l" t="t" r="r" b="b"/>
            <a:pathLst>
              <a:path w="120000" h="120000" extrusionOk="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61" name="Google Shape;1161;p53"/>
          <p:cNvGrpSpPr/>
          <p:nvPr/>
        </p:nvGrpSpPr>
        <p:grpSpPr>
          <a:xfrm>
            <a:off x="5592774" y="1370760"/>
            <a:ext cx="275923" cy="346296"/>
            <a:chOff x="8345488" y="1906588"/>
            <a:chExt cx="654000" cy="820800"/>
          </a:xfrm>
        </p:grpSpPr>
        <p:sp>
          <p:nvSpPr>
            <p:cNvPr id="1162" name="Google Shape;1162;p53"/>
            <p:cNvSpPr/>
            <p:nvPr/>
          </p:nvSpPr>
          <p:spPr>
            <a:xfrm>
              <a:off x="8345488" y="1906588"/>
              <a:ext cx="654000" cy="820800"/>
            </a:xfrm>
            <a:custGeom>
              <a:avLst/>
              <a:gdLst/>
              <a:ahLst/>
              <a:cxnLst/>
              <a:rect l="l" t="t" r="r" b="b"/>
              <a:pathLst>
                <a:path w="120000" h="120000" extrusionOk="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3" name="Google Shape;1163;p53"/>
            <p:cNvSpPr/>
            <p:nvPr/>
          </p:nvSpPr>
          <p:spPr>
            <a:xfrm>
              <a:off x="8448675" y="2292350"/>
              <a:ext cx="452400" cy="49200"/>
            </a:xfrm>
            <a:custGeom>
              <a:avLst/>
              <a:gdLst/>
              <a:ahLst/>
              <a:cxnLst/>
              <a:rect l="l" t="t" r="r" b="b"/>
              <a:pathLst>
                <a:path w="120000" h="120000" extrusionOk="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4" name="Google Shape;1164;p53"/>
            <p:cNvSpPr/>
            <p:nvPr/>
          </p:nvSpPr>
          <p:spPr>
            <a:xfrm>
              <a:off x="8448675" y="238918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5" name="Google Shape;1165;p53"/>
            <p:cNvSpPr/>
            <p:nvPr/>
          </p:nvSpPr>
          <p:spPr>
            <a:xfrm>
              <a:off x="8448675" y="2484438"/>
              <a:ext cx="452400" cy="47700"/>
            </a:xfrm>
            <a:custGeom>
              <a:avLst/>
              <a:gdLst/>
              <a:ahLst/>
              <a:cxnLst/>
              <a:rect l="l" t="t" r="r" b="b"/>
              <a:pathLst>
                <a:path w="120000" h="120000" extrusionOk="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6" name="Google Shape;1166;p53"/>
            <p:cNvSpPr/>
            <p:nvPr/>
          </p:nvSpPr>
          <p:spPr>
            <a:xfrm>
              <a:off x="8447088" y="2579688"/>
              <a:ext cx="273000" cy="47700"/>
            </a:xfrm>
            <a:custGeom>
              <a:avLst/>
              <a:gdLst/>
              <a:ahLst/>
              <a:cxnLst/>
              <a:rect l="l" t="t" r="r" b="b"/>
              <a:pathLst>
                <a:path w="120000" h="120000" extrusionOk="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7" name="Google Shape;1167;p53"/>
            <p:cNvSpPr/>
            <p:nvPr/>
          </p:nvSpPr>
          <p:spPr>
            <a:xfrm>
              <a:off x="8477250" y="2006600"/>
              <a:ext cx="152400" cy="236400"/>
            </a:xfrm>
            <a:custGeom>
              <a:avLst/>
              <a:gdLst/>
              <a:ahLst/>
              <a:cxnLst/>
              <a:rect l="l" t="t" r="r" b="b"/>
              <a:pathLst>
                <a:path w="120000" h="120000" extrusionOk="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8" name="Google Shape;1168;p53"/>
            <p:cNvSpPr/>
            <p:nvPr/>
          </p:nvSpPr>
          <p:spPr>
            <a:xfrm>
              <a:off x="8450263" y="2168525"/>
              <a:ext cx="207900" cy="79500"/>
            </a:xfrm>
            <a:custGeom>
              <a:avLst/>
              <a:gdLst/>
              <a:ahLst/>
              <a:cxnLst/>
              <a:rect l="l" t="t" r="r" b="b"/>
              <a:pathLst>
                <a:path w="120000" h="120000" extrusionOk="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69" name="Google Shape;1169;p53"/>
          <p:cNvGrpSpPr/>
          <p:nvPr/>
        </p:nvGrpSpPr>
        <p:grpSpPr>
          <a:xfrm>
            <a:off x="3922477" y="1370423"/>
            <a:ext cx="346772" cy="346572"/>
            <a:chOff x="393700" y="3478213"/>
            <a:chExt cx="2595600" cy="2594100"/>
          </a:xfrm>
        </p:grpSpPr>
        <p:sp>
          <p:nvSpPr>
            <p:cNvPr id="1170" name="Google Shape;1170;p53"/>
            <p:cNvSpPr/>
            <p:nvPr/>
          </p:nvSpPr>
          <p:spPr>
            <a:xfrm>
              <a:off x="393700" y="3478213"/>
              <a:ext cx="2595600" cy="2594100"/>
            </a:xfrm>
            <a:custGeom>
              <a:avLst/>
              <a:gdLst/>
              <a:ahLst/>
              <a:cxnLst/>
              <a:rect l="l" t="t" r="r" b="b"/>
              <a:pathLst>
                <a:path w="120000" h="120000" extrusionOk="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1" name="Google Shape;1171;p53"/>
            <p:cNvSpPr/>
            <p:nvPr/>
          </p:nvSpPr>
          <p:spPr>
            <a:xfrm>
              <a:off x="1257300" y="3956050"/>
              <a:ext cx="866700" cy="1154100"/>
            </a:xfrm>
            <a:custGeom>
              <a:avLst/>
              <a:gdLst/>
              <a:ahLst/>
              <a:cxnLst/>
              <a:rect l="l" t="t" r="r" b="b"/>
              <a:pathLst>
                <a:path w="120000" h="120000" extrusionOk="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72" name="Google Shape;1172;p53"/>
          <p:cNvSpPr/>
          <p:nvPr/>
        </p:nvSpPr>
        <p:spPr>
          <a:xfrm>
            <a:off x="7865402" y="1370954"/>
            <a:ext cx="345900" cy="345900"/>
          </a:xfrm>
          <a:custGeom>
            <a:avLst/>
            <a:gdLst/>
            <a:ahLst/>
            <a:cxnLst/>
            <a:rect l="l" t="t" r="r" b="b"/>
            <a:pathLst>
              <a:path w="120000" h="120000" extrusionOk="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3" name="Google Shape;1173;p53"/>
          <p:cNvSpPr/>
          <p:nvPr/>
        </p:nvSpPr>
        <p:spPr>
          <a:xfrm>
            <a:off x="898410" y="2062113"/>
            <a:ext cx="347100" cy="347100"/>
          </a:xfrm>
          <a:custGeom>
            <a:avLst/>
            <a:gdLst/>
            <a:ahLst/>
            <a:cxnLst/>
            <a:rect l="l" t="t" r="r" b="b"/>
            <a:pathLst>
              <a:path w="120000" h="120000" extrusionOk="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74" name="Google Shape;1174;p53"/>
          <p:cNvGrpSpPr/>
          <p:nvPr/>
        </p:nvGrpSpPr>
        <p:grpSpPr>
          <a:xfrm>
            <a:off x="1607992" y="2065980"/>
            <a:ext cx="338610" cy="338781"/>
            <a:chOff x="414338" y="3284538"/>
            <a:chExt cx="2978100" cy="2979600"/>
          </a:xfrm>
        </p:grpSpPr>
        <p:sp>
          <p:nvSpPr>
            <p:cNvPr id="1175" name="Google Shape;1175;p53"/>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6" name="Google Shape;1176;p53"/>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7" name="Google Shape;1177;p53"/>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78" name="Google Shape;1178;p53"/>
          <p:cNvGrpSpPr/>
          <p:nvPr/>
        </p:nvGrpSpPr>
        <p:grpSpPr>
          <a:xfrm>
            <a:off x="2355367" y="2066229"/>
            <a:ext cx="338663" cy="338992"/>
            <a:chOff x="2762251" y="2287588"/>
            <a:chExt cx="4879875" cy="4884612"/>
          </a:xfrm>
        </p:grpSpPr>
        <p:sp>
          <p:nvSpPr>
            <p:cNvPr id="1179" name="Google Shape;1179;p53"/>
            <p:cNvSpPr/>
            <p:nvPr/>
          </p:nvSpPr>
          <p:spPr>
            <a:xfrm>
              <a:off x="2762251" y="2755900"/>
              <a:ext cx="4411800" cy="4416300"/>
            </a:xfrm>
            <a:custGeom>
              <a:avLst/>
              <a:gdLst/>
              <a:ahLst/>
              <a:cxnLst/>
              <a:rect l="l" t="t" r="r" b="b"/>
              <a:pathLst>
                <a:path w="120000" h="120000" extrusionOk="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0" name="Google Shape;1180;p53"/>
            <p:cNvSpPr/>
            <p:nvPr/>
          </p:nvSpPr>
          <p:spPr>
            <a:xfrm>
              <a:off x="5178426" y="3262313"/>
              <a:ext cx="1474800" cy="1446300"/>
            </a:xfrm>
            <a:custGeom>
              <a:avLst/>
              <a:gdLst/>
              <a:ahLst/>
              <a:cxnLst/>
              <a:rect l="l" t="t" r="r" b="b"/>
              <a:pathLst>
                <a:path w="120000" h="120000" extrusionOk="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1" name="Google Shape;1181;p53"/>
            <p:cNvSpPr/>
            <p:nvPr/>
          </p:nvSpPr>
          <p:spPr>
            <a:xfrm>
              <a:off x="5229226" y="2287588"/>
              <a:ext cx="2412900" cy="2355900"/>
            </a:xfrm>
            <a:custGeom>
              <a:avLst/>
              <a:gdLst/>
              <a:ahLst/>
              <a:cxnLst/>
              <a:rect l="l" t="t" r="r" b="b"/>
              <a:pathLst>
                <a:path w="120000" h="120000" extrusionOk="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82" name="Google Shape;1182;p53"/>
          <p:cNvGrpSpPr/>
          <p:nvPr/>
        </p:nvGrpSpPr>
        <p:grpSpPr>
          <a:xfrm>
            <a:off x="3146485" y="2077699"/>
            <a:ext cx="375657" cy="316609"/>
            <a:chOff x="4121150" y="3970338"/>
            <a:chExt cx="3059100" cy="2578250"/>
          </a:xfrm>
        </p:grpSpPr>
        <p:sp>
          <p:nvSpPr>
            <p:cNvPr id="1183" name="Google Shape;1183;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4" name="Google Shape;1184;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5" name="Google Shape;1185;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6" name="Google Shape;1186;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7" name="Google Shape;1187;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8" name="Google Shape;1188;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89" name="Google Shape;1189;p53"/>
          <p:cNvGrpSpPr/>
          <p:nvPr/>
        </p:nvGrpSpPr>
        <p:grpSpPr>
          <a:xfrm>
            <a:off x="4626353" y="2103594"/>
            <a:ext cx="552208" cy="264595"/>
            <a:chOff x="-534988" y="385763"/>
            <a:chExt cx="7991438" cy="3829162"/>
          </a:xfrm>
        </p:grpSpPr>
        <p:sp>
          <p:nvSpPr>
            <p:cNvPr id="1190" name="Google Shape;1190;p53"/>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1" name="Google Shape;1191;p53"/>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2" name="Google Shape;1192;p53"/>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3" name="Google Shape;1193;p53"/>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4" name="Google Shape;1194;p53"/>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5" name="Google Shape;1195;p53"/>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96" name="Google Shape;1196;p53"/>
          <p:cNvSpPr/>
          <p:nvPr/>
        </p:nvSpPr>
        <p:spPr>
          <a:xfrm>
            <a:off x="7051291" y="2054890"/>
            <a:ext cx="389100" cy="361800"/>
          </a:xfrm>
          <a:custGeom>
            <a:avLst/>
            <a:gdLst/>
            <a:ahLst/>
            <a:cxnLst/>
            <a:rect l="l" t="t" r="r" b="b"/>
            <a:pathLst>
              <a:path w="120000" h="120000" extrusionOk="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197" name="Google Shape;1197;p53"/>
          <p:cNvGrpSpPr/>
          <p:nvPr/>
        </p:nvGrpSpPr>
        <p:grpSpPr>
          <a:xfrm>
            <a:off x="6332738" y="2064308"/>
            <a:ext cx="289538" cy="343050"/>
            <a:chOff x="7337425" y="153988"/>
            <a:chExt cx="4208400" cy="4986187"/>
          </a:xfrm>
        </p:grpSpPr>
        <p:sp>
          <p:nvSpPr>
            <p:cNvPr id="1198" name="Google Shape;1198;p53"/>
            <p:cNvSpPr/>
            <p:nvPr/>
          </p:nvSpPr>
          <p:spPr>
            <a:xfrm>
              <a:off x="8329613" y="153988"/>
              <a:ext cx="2222400" cy="2957400"/>
            </a:xfrm>
            <a:custGeom>
              <a:avLst/>
              <a:gdLst/>
              <a:ahLst/>
              <a:cxnLst/>
              <a:rect l="l" t="t" r="r" b="b"/>
              <a:pathLst>
                <a:path w="120000" h="120000" extrusionOk="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9" name="Google Shape;1199;p53"/>
            <p:cNvSpPr/>
            <p:nvPr/>
          </p:nvSpPr>
          <p:spPr>
            <a:xfrm>
              <a:off x="7337425" y="2987675"/>
              <a:ext cx="4208400" cy="2152500"/>
            </a:xfrm>
            <a:custGeom>
              <a:avLst/>
              <a:gdLst/>
              <a:ahLst/>
              <a:cxnLst/>
              <a:rect l="l" t="t" r="r" b="b"/>
              <a:pathLst>
                <a:path w="120000" h="120000" extrusionOk="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0" name="Google Shape;1200;p53"/>
          <p:cNvGrpSpPr/>
          <p:nvPr/>
        </p:nvGrpSpPr>
        <p:grpSpPr>
          <a:xfrm>
            <a:off x="5583049" y="2063200"/>
            <a:ext cx="295656" cy="344936"/>
            <a:chOff x="7923213" y="2212975"/>
            <a:chExt cx="3048000" cy="3556038"/>
          </a:xfrm>
        </p:grpSpPr>
        <p:sp>
          <p:nvSpPr>
            <p:cNvPr id="1201" name="Google Shape;1201;p53"/>
            <p:cNvSpPr/>
            <p:nvPr/>
          </p:nvSpPr>
          <p:spPr>
            <a:xfrm>
              <a:off x="8626476" y="2212975"/>
              <a:ext cx="1641600" cy="2004900"/>
            </a:xfrm>
            <a:custGeom>
              <a:avLst/>
              <a:gdLst/>
              <a:ahLst/>
              <a:cxnLst/>
              <a:rect l="l" t="t" r="r" b="b"/>
              <a:pathLst>
                <a:path w="120000" h="120000" extrusionOk="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2" name="Google Shape;1202;p53"/>
            <p:cNvSpPr/>
            <p:nvPr/>
          </p:nvSpPr>
          <p:spPr>
            <a:xfrm>
              <a:off x="7923213" y="4125913"/>
              <a:ext cx="3048000" cy="1643100"/>
            </a:xfrm>
            <a:custGeom>
              <a:avLst/>
              <a:gdLst/>
              <a:ahLst/>
              <a:cxnLst/>
              <a:rect l="l" t="t" r="r" b="b"/>
              <a:pathLst>
                <a:path w="120000" h="120000" extrusionOk="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3" name="Google Shape;1203;p53"/>
          <p:cNvGrpSpPr/>
          <p:nvPr/>
        </p:nvGrpSpPr>
        <p:grpSpPr>
          <a:xfrm>
            <a:off x="3972612" y="2065250"/>
            <a:ext cx="247199" cy="341373"/>
            <a:chOff x="5289550" y="2900363"/>
            <a:chExt cx="2187600" cy="3021000"/>
          </a:xfrm>
        </p:grpSpPr>
        <p:sp>
          <p:nvSpPr>
            <p:cNvPr id="1204" name="Google Shape;1204;p53"/>
            <p:cNvSpPr/>
            <p:nvPr/>
          </p:nvSpPr>
          <p:spPr>
            <a:xfrm>
              <a:off x="5289550" y="2900363"/>
              <a:ext cx="2187600" cy="3021000"/>
            </a:xfrm>
            <a:custGeom>
              <a:avLst/>
              <a:gdLst/>
              <a:ahLst/>
              <a:cxnLst/>
              <a:rect l="l" t="t" r="r" b="b"/>
              <a:pathLst>
                <a:path w="120000" h="120000" extrusionOk="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5" name="Google Shape;1205;p53"/>
            <p:cNvSpPr/>
            <p:nvPr/>
          </p:nvSpPr>
          <p:spPr>
            <a:xfrm>
              <a:off x="6521450" y="3462338"/>
              <a:ext cx="293700" cy="203100"/>
            </a:xfrm>
            <a:custGeom>
              <a:avLst/>
              <a:gdLst/>
              <a:ahLst/>
              <a:cxnLst/>
              <a:rect l="l" t="t" r="r" b="b"/>
              <a:pathLst>
                <a:path w="120000" h="120000" extrusionOk="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06" name="Google Shape;1206;p53"/>
          <p:cNvGrpSpPr/>
          <p:nvPr/>
        </p:nvGrpSpPr>
        <p:grpSpPr>
          <a:xfrm>
            <a:off x="7821190" y="2010917"/>
            <a:ext cx="434644" cy="449780"/>
            <a:chOff x="5448301" y="2757488"/>
            <a:chExt cx="3643287" cy="3770162"/>
          </a:xfrm>
        </p:grpSpPr>
        <p:sp>
          <p:nvSpPr>
            <p:cNvPr id="1207" name="Google Shape;1207;p53"/>
            <p:cNvSpPr/>
            <p:nvPr/>
          </p:nvSpPr>
          <p:spPr>
            <a:xfrm>
              <a:off x="6299201" y="3609975"/>
              <a:ext cx="1944600" cy="2354400"/>
            </a:xfrm>
            <a:custGeom>
              <a:avLst/>
              <a:gdLst/>
              <a:ahLst/>
              <a:cxnLst/>
              <a:rect l="l" t="t" r="r" b="b"/>
              <a:pathLst>
                <a:path w="120000" h="120000" extrusionOk="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8" name="Google Shape;1208;p53"/>
            <p:cNvSpPr/>
            <p:nvPr/>
          </p:nvSpPr>
          <p:spPr>
            <a:xfrm>
              <a:off x="6823076" y="5999163"/>
              <a:ext cx="890700" cy="247500"/>
            </a:xfrm>
            <a:custGeom>
              <a:avLst/>
              <a:gdLst/>
              <a:ahLst/>
              <a:cxnLst/>
              <a:rect l="l" t="t" r="r" b="b"/>
              <a:pathLst>
                <a:path w="120000" h="120000" extrusionOk="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9" name="Google Shape;1209;p53"/>
            <p:cNvSpPr/>
            <p:nvPr/>
          </p:nvSpPr>
          <p:spPr>
            <a:xfrm>
              <a:off x="6983413" y="6280150"/>
              <a:ext cx="568200" cy="247500"/>
            </a:xfrm>
            <a:custGeom>
              <a:avLst/>
              <a:gdLst/>
              <a:ahLst/>
              <a:cxnLst/>
              <a:rect l="l" t="t" r="r" b="b"/>
              <a:pathLst>
                <a:path w="120000" h="120000" extrusionOk="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0" name="Google Shape;1210;p53"/>
            <p:cNvSpPr/>
            <p:nvPr/>
          </p:nvSpPr>
          <p:spPr>
            <a:xfrm>
              <a:off x="8421688" y="4462463"/>
              <a:ext cx="669900" cy="246000"/>
            </a:xfrm>
            <a:custGeom>
              <a:avLst/>
              <a:gdLst/>
              <a:ahLst/>
              <a:cxnLst/>
              <a:rect l="l" t="t" r="r" b="b"/>
              <a:pathLst>
                <a:path w="120000" h="120000" extrusionOk="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1" name="Google Shape;1211;p53"/>
            <p:cNvSpPr/>
            <p:nvPr/>
          </p:nvSpPr>
          <p:spPr>
            <a:xfrm>
              <a:off x="5448301" y="4462463"/>
              <a:ext cx="671400" cy="246000"/>
            </a:xfrm>
            <a:custGeom>
              <a:avLst/>
              <a:gdLst/>
              <a:ahLst/>
              <a:cxnLst/>
              <a:rect l="l" t="t" r="r" b="b"/>
              <a:pathLst>
                <a:path w="120000" h="120000" extrusionOk="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2" name="Google Shape;1212;p53"/>
            <p:cNvSpPr/>
            <p:nvPr/>
          </p:nvSpPr>
          <p:spPr>
            <a:xfrm>
              <a:off x="7146926" y="2757488"/>
              <a:ext cx="246000" cy="673200"/>
            </a:xfrm>
            <a:custGeom>
              <a:avLst/>
              <a:gdLst/>
              <a:ahLst/>
              <a:cxnLst/>
              <a:rect l="l" t="t" r="r" b="b"/>
              <a:pathLst>
                <a:path w="120000" h="120000" extrusionOk="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3" name="Google Shape;1213;p53"/>
            <p:cNvSpPr/>
            <p:nvPr/>
          </p:nvSpPr>
          <p:spPr>
            <a:xfrm>
              <a:off x="8047038" y="5365750"/>
              <a:ext cx="547800" cy="547800"/>
            </a:xfrm>
            <a:custGeom>
              <a:avLst/>
              <a:gdLst/>
              <a:ahLst/>
              <a:cxnLst/>
              <a:rect l="l" t="t" r="r" b="b"/>
              <a:pathLst>
                <a:path w="120000" h="120000" extrusionOk="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4" name="Google Shape;1214;p53"/>
            <p:cNvSpPr/>
            <p:nvPr/>
          </p:nvSpPr>
          <p:spPr>
            <a:xfrm>
              <a:off x="5946776" y="3257550"/>
              <a:ext cx="546000" cy="547800"/>
            </a:xfrm>
            <a:custGeom>
              <a:avLst/>
              <a:gdLst/>
              <a:ahLst/>
              <a:cxnLst/>
              <a:rect l="l" t="t" r="r" b="b"/>
              <a:pathLst>
                <a:path w="120000" h="120000" extrusionOk="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5" name="Google Shape;1215;p53"/>
            <p:cNvSpPr/>
            <p:nvPr/>
          </p:nvSpPr>
          <p:spPr>
            <a:xfrm>
              <a:off x="5946776" y="5365750"/>
              <a:ext cx="546000" cy="547800"/>
            </a:xfrm>
            <a:custGeom>
              <a:avLst/>
              <a:gdLst/>
              <a:ahLst/>
              <a:cxnLst/>
              <a:rect l="l" t="t" r="r" b="b"/>
              <a:pathLst>
                <a:path w="120000" h="120000" extrusionOk="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6" name="Google Shape;1216;p53"/>
            <p:cNvSpPr/>
            <p:nvPr/>
          </p:nvSpPr>
          <p:spPr>
            <a:xfrm>
              <a:off x="8047038" y="3257550"/>
              <a:ext cx="547800" cy="547800"/>
            </a:xfrm>
            <a:custGeom>
              <a:avLst/>
              <a:gdLst/>
              <a:ahLst/>
              <a:cxnLst/>
              <a:rect l="l" t="t" r="r" b="b"/>
              <a:pathLst>
                <a:path w="120000" h="120000" extrusionOk="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17" name="Google Shape;1217;p53"/>
          <p:cNvSpPr/>
          <p:nvPr/>
        </p:nvSpPr>
        <p:spPr>
          <a:xfrm>
            <a:off x="1001795" y="2794718"/>
            <a:ext cx="140400" cy="303900"/>
          </a:xfrm>
          <a:custGeom>
            <a:avLst/>
            <a:gdLst/>
            <a:ahLst/>
            <a:cxnLst/>
            <a:rect l="l" t="t" r="r" b="b"/>
            <a:pathLst>
              <a:path w="120000" h="120000" extrusionOk="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8" name="Google Shape;1218;p53"/>
          <p:cNvSpPr/>
          <p:nvPr/>
        </p:nvSpPr>
        <p:spPr>
          <a:xfrm>
            <a:off x="1636479" y="2832579"/>
            <a:ext cx="282000" cy="228300"/>
          </a:xfrm>
          <a:custGeom>
            <a:avLst/>
            <a:gdLst/>
            <a:ahLst/>
            <a:cxnLst/>
            <a:rect l="l" t="t" r="r" b="b"/>
            <a:pathLst>
              <a:path w="120000" h="120000" extrusionOk="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19" name="Google Shape;1219;p53"/>
          <p:cNvGrpSpPr/>
          <p:nvPr/>
        </p:nvGrpSpPr>
        <p:grpSpPr>
          <a:xfrm>
            <a:off x="2342601" y="2831402"/>
            <a:ext cx="363693" cy="230192"/>
            <a:chOff x="6339200" y="2792883"/>
            <a:chExt cx="585374" cy="370500"/>
          </a:xfrm>
        </p:grpSpPr>
        <p:sp>
          <p:nvSpPr>
            <p:cNvPr id="1220" name="Google Shape;1220;p53"/>
            <p:cNvSpPr/>
            <p:nvPr/>
          </p:nvSpPr>
          <p:spPr>
            <a:xfrm>
              <a:off x="6339200" y="2792883"/>
              <a:ext cx="364200" cy="370500"/>
            </a:xfrm>
            <a:custGeom>
              <a:avLst/>
              <a:gdLst/>
              <a:ahLst/>
              <a:cxnLst/>
              <a:rect l="l" t="t" r="r" b="b"/>
              <a:pathLst>
                <a:path w="120000" h="120000" extrusionOk="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1" name="Google Shape;1221;p53"/>
            <p:cNvSpPr/>
            <p:nvPr/>
          </p:nvSpPr>
          <p:spPr>
            <a:xfrm>
              <a:off x="6764974" y="2898384"/>
              <a:ext cx="159600" cy="159600"/>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22" name="Google Shape;1222;p53"/>
          <p:cNvSpPr/>
          <p:nvPr/>
        </p:nvSpPr>
        <p:spPr>
          <a:xfrm>
            <a:off x="3185401" y="2798315"/>
            <a:ext cx="297300" cy="296700"/>
          </a:xfrm>
          <a:custGeom>
            <a:avLst/>
            <a:gdLst/>
            <a:ahLst/>
            <a:cxnLst/>
            <a:rect l="l" t="t" r="r" b="b"/>
            <a:pathLst>
              <a:path w="120000" h="120000" extrusionOk="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1">
              <a:solidFill>
                <a:srgbClr val="000000"/>
              </a:solidFill>
              <a:latin typeface="Calibri"/>
              <a:ea typeface="Calibri"/>
              <a:cs typeface="Calibri"/>
              <a:sym typeface="Calibri"/>
            </a:endParaRPr>
          </a:p>
        </p:txBody>
      </p:sp>
      <p:grpSp>
        <p:nvGrpSpPr>
          <p:cNvPr id="1223" name="Google Shape;1223;p53"/>
          <p:cNvGrpSpPr/>
          <p:nvPr/>
        </p:nvGrpSpPr>
        <p:grpSpPr>
          <a:xfrm>
            <a:off x="4732774" y="2777217"/>
            <a:ext cx="339766" cy="339185"/>
            <a:chOff x="9585325" y="3333750"/>
            <a:chExt cx="3787800" cy="3781325"/>
          </a:xfrm>
        </p:grpSpPr>
        <p:sp>
          <p:nvSpPr>
            <p:cNvPr id="1224" name="Google Shape;1224;p53"/>
            <p:cNvSpPr/>
            <p:nvPr/>
          </p:nvSpPr>
          <p:spPr>
            <a:xfrm>
              <a:off x="9585325" y="3333750"/>
              <a:ext cx="3787800" cy="2665500"/>
            </a:xfrm>
            <a:custGeom>
              <a:avLst/>
              <a:gdLst/>
              <a:ahLst/>
              <a:cxnLst/>
              <a:rect l="l" t="t" r="r" b="b"/>
              <a:pathLst>
                <a:path w="120000" h="120000" extrusionOk="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5" name="Google Shape;1225;p53"/>
            <p:cNvSpPr/>
            <p:nvPr/>
          </p:nvSpPr>
          <p:spPr>
            <a:xfrm>
              <a:off x="10309225" y="5540375"/>
              <a:ext cx="1987500" cy="1574700"/>
            </a:xfrm>
            <a:custGeom>
              <a:avLst/>
              <a:gdLst/>
              <a:ahLst/>
              <a:cxnLst/>
              <a:rect l="l" t="t" r="r" b="b"/>
              <a:pathLst>
                <a:path w="120000" h="120000" extrusionOk="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26" name="Google Shape;1226;p53"/>
          <p:cNvSpPr/>
          <p:nvPr/>
        </p:nvSpPr>
        <p:spPr>
          <a:xfrm>
            <a:off x="7105794" y="2802870"/>
            <a:ext cx="280200" cy="2877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27" name="Google Shape;1227;p53"/>
          <p:cNvGrpSpPr/>
          <p:nvPr/>
        </p:nvGrpSpPr>
        <p:grpSpPr>
          <a:xfrm>
            <a:off x="6283941" y="2753461"/>
            <a:ext cx="386238" cy="386002"/>
            <a:chOff x="4667251" y="4117975"/>
            <a:chExt cx="5205362" cy="5202188"/>
          </a:xfrm>
        </p:grpSpPr>
        <p:sp>
          <p:nvSpPr>
            <p:cNvPr id="1228" name="Google Shape;1228;p53"/>
            <p:cNvSpPr/>
            <p:nvPr/>
          </p:nvSpPr>
          <p:spPr>
            <a:xfrm>
              <a:off x="7847013" y="7294563"/>
              <a:ext cx="2025600" cy="2025600"/>
            </a:xfrm>
            <a:custGeom>
              <a:avLst/>
              <a:gdLst/>
              <a:ahLst/>
              <a:cxnLst/>
              <a:rect l="l" t="t" r="r" b="b"/>
              <a:pathLst>
                <a:path w="120000" h="120000" extrusionOk="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9" name="Google Shape;1229;p53"/>
            <p:cNvSpPr/>
            <p:nvPr/>
          </p:nvSpPr>
          <p:spPr>
            <a:xfrm>
              <a:off x="4667251" y="4117975"/>
              <a:ext cx="3905100" cy="3903600"/>
            </a:xfrm>
            <a:custGeom>
              <a:avLst/>
              <a:gdLst/>
              <a:ahLst/>
              <a:cxnLst/>
              <a:rect l="l" t="t" r="r" b="b"/>
              <a:pathLst>
                <a:path w="120000" h="120000" extrusionOk="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0" name="Google Shape;1230;p53"/>
            <p:cNvSpPr/>
            <p:nvPr/>
          </p:nvSpPr>
          <p:spPr>
            <a:xfrm>
              <a:off x="5481638" y="4930775"/>
              <a:ext cx="1138200" cy="1139700"/>
            </a:xfrm>
            <a:custGeom>
              <a:avLst/>
              <a:gdLst/>
              <a:ahLst/>
              <a:cxnLst/>
              <a:rect l="l" t="t" r="r" b="b"/>
              <a:pathLst>
                <a:path w="120000" h="120000" extrusionOk="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31" name="Google Shape;1231;p53"/>
          <p:cNvSpPr/>
          <p:nvPr/>
        </p:nvSpPr>
        <p:spPr>
          <a:xfrm>
            <a:off x="5571185" y="2786601"/>
            <a:ext cx="319800" cy="320100"/>
          </a:xfrm>
          <a:custGeom>
            <a:avLst/>
            <a:gdLst/>
            <a:ahLst/>
            <a:cxnLst/>
            <a:rect l="l" t="t" r="r" b="b"/>
            <a:pathLst>
              <a:path w="120000" h="120000" extrusionOk="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2" name="Google Shape;1232;p53"/>
          <p:cNvSpPr/>
          <p:nvPr/>
        </p:nvSpPr>
        <p:spPr>
          <a:xfrm>
            <a:off x="3917640" y="2777105"/>
            <a:ext cx="356700" cy="339000"/>
          </a:xfrm>
          <a:custGeom>
            <a:avLst/>
            <a:gdLst/>
            <a:ahLst/>
            <a:cxnLst/>
            <a:rect l="l" t="t" r="r" b="b"/>
            <a:pathLst>
              <a:path w="120000" h="120000" extrusionOk="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3" name="Google Shape;1233;p53"/>
          <p:cNvSpPr/>
          <p:nvPr/>
        </p:nvSpPr>
        <p:spPr>
          <a:xfrm>
            <a:off x="7873096" y="2801778"/>
            <a:ext cx="330600" cy="2898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34" name="Google Shape;1234;p53"/>
          <p:cNvGrpSpPr/>
          <p:nvPr/>
        </p:nvGrpSpPr>
        <p:grpSpPr>
          <a:xfrm>
            <a:off x="910431" y="3436851"/>
            <a:ext cx="324079" cy="324577"/>
            <a:chOff x="4113213" y="3462338"/>
            <a:chExt cx="3014688" cy="3019325"/>
          </a:xfrm>
        </p:grpSpPr>
        <p:sp>
          <p:nvSpPr>
            <p:cNvPr id="1235" name="Google Shape;1235;p53"/>
            <p:cNvSpPr/>
            <p:nvPr/>
          </p:nvSpPr>
          <p:spPr>
            <a:xfrm>
              <a:off x="4113213" y="3471863"/>
              <a:ext cx="2741700" cy="2173200"/>
            </a:xfrm>
            <a:custGeom>
              <a:avLst/>
              <a:gdLst/>
              <a:ahLst/>
              <a:cxnLst/>
              <a:rect l="l" t="t" r="r" b="b"/>
              <a:pathLst>
                <a:path w="120000" h="120000" extrusionOk="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6" name="Google Shape;1236;p53"/>
            <p:cNvSpPr/>
            <p:nvPr/>
          </p:nvSpPr>
          <p:spPr>
            <a:xfrm>
              <a:off x="4929188" y="5821363"/>
              <a:ext cx="658800" cy="660300"/>
            </a:xfrm>
            <a:custGeom>
              <a:avLst/>
              <a:gdLst/>
              <a:ahLst/>
              <a:cxnLst/>
              <a:rect l="l" t="t" r="r" b="b"/>
              <a:pathLst>
                <a:path w="120000" h="120000" extrusionOk="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7" name="Google Shape;1237;p53"/>
            <p:cNvSpPr/>
            <p:nvPr/>
          </p:nvSpPr>
          <p:spPr>
            <a:xfrm>
              <a:off x="6015038" y="5821363"/>
              <a:ext cx="658800" cy="660300"/>
            </a:xfrm>
            <a:custGeom>
              <a:avLst/>
              <a:gdLst/>
              <a:ahLst/>
              <a:cxnLst/>
              <a:rect l="l" t="t" r="r" b="b"/>
              <a:pathLst>
                <a:path w="120000" h="120000" extrusionOk="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8" name="Google Shape;1238;p53"/>
            <p:cNvSpPr/>
            <p:nvPr/>
          </p:nvSpPr>
          <p:spPr>
            <a:xfrm>
              <a:off x="5778501" y="3462338"/>
              <a:ext cx="1349400" cy="1349400"/>
            </a:xfrm>
            <a:custGeom>
              <a:avLst/>
              <a:gdLst/>
              <a:ahLst/>
              <a:cxnLst/>
              <a:rect l="l" t="t" r="r" b="b"/>
              <a:pathLst>
                <a:path w="120000" h="120000" extrusionOk="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39" name="Google Shape;1239;p53"/>
          <p:cNvGrpSpPr/>
          <p:nvPr/>
        </p:nvGrpSpPr>
        <p:grpSpPr>
          <a:xfrm>
            <a:off x="1643588" y="3439505"/>
            <a:ext cx="266504" cy="317926"/>
            <a:chOff x="7740651" y="2914650"/>
            <a:chExt cx="2944800" cy="3513000"/>
          </a:xfrm>
        </p:grpSpPr>
        <p:sp>
          <p:nvSpPr>
            <p:cNvPr id="1240" name="Google Shape;1240;p53"/>
            <p:cNvSpPr/>
            <p:nvPr/>
          </p:nvSpPr>
          <p:spPr>
            <a:xfrm>
              <a:off x="7740651" y="2914650"/>
              <a:ext cx="2944800" cy="3513000"/>
            </a:xfrm>
            <a:custGeom>
              <a:avLst/>
              <a:gdLst/>
              <a:ahLst/>
              <a:cxnLst/>
              <a:rect l="l" t="t" r="r" b="b"/>
              <a:pathLst>
                <a:path w="120000" h="120000" extrusionOk="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1" name="Google Shape;1241;p53"/>
            <p:cNvSpPr/>
            <p:nvPr/>
          </p:nvSpPr>
          <p:spPr>
            <a:xfrm>
              <a:off x="8580438" y="4208463"/>
              <a:ext cx="1263600" cy="925500"/>
            </a:xfrm>
            <a:custGeom>
              <a:avLst/>
              <a:gdLst/>
              <a:ahLst/>
              <a:cxnLst/>
              <a:rect l="l" t="t" r="r" b="b"/>
              <a:pathLst>
                <a:path w="120000" h="120000" extrusionOk="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42" name="Google Shape;1242;p53"/>
          <p:cNvSpPr/>
          <p:nvPr/>
        </p:nvSpPr>
        <p:spPr>
          <a:xfrm>
            <a:off x="2443690" y="3443008"/>
            <a:ext cx="162300" cy="311400"/>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43" name="Google Shape;1243;p53"/>
          <p:cNvGrpSpPr/>
          <p:nvPr/>
        </p:nvGrpSpPr>
        <p:grpSpPr>
          <a:xfrm>
            <a:off x="3242644" y="3432678"/>
            <a:ext cx="183430" cy="332516"/>
            <a:chOff x="6182499" y="1124887"/>
            <a:chExt cx="3281400" cy="5948400"/>
          </a:xfrm>
        </p:grpSpPr>
        <p:sp>
          <p:nvSpPr>
            <p:cNvPr id="1244" name="Google Shape;1244;p53"/>
            <p:cNvSpPr/>
            <p:nvPr/>
          </p:nvSpPr>
          <p:spPr>
            <a:xfrm>
              <a:off x="8422462" y="5090462"/>
              <a:ext cx="1039800" cy="1622400"/>
            </a:xfrm>
            <a:custGeom>
              <a:avLst/>
              <a:gdLst/>
              <a:ahLst/>
              <a:cxnLst/>
              <a:rect l="l" t="t" r="r" b="b"/>
              <a:pathLst>
                <a:path w="120000" h="120000" extrusionOk="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5" name="Google Shape;1245;p53"/>
            <p:cNvSpPr/>
            <p:nvPr/>
          </p:nvSpPr>
          <p:spPr>
            <a:xfrm>
              <a:off x="6182499" y="1124887"/>
              <a:ext cx="3281400" cy="5948400"/>
            </a:xfrm>
            <a:custGeom>
              <a:avLst/>
              <a:gdLst/>
              <a:ahLst/>
              <a:cxnLst/>
              <a:rect l="l" t="t" r="r" b="b"/>
              <a:pathLst>
                <a:path w="120000" h="120000" extrusionOk="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6" name="Google Shape;1246;p53"/>
          <p:cNvGrpSpPr/>
          <p:nvPr/>
        </p:nvGrpSpPr>
        <p:grpSpPr>
          <a:xfrm>
            <a:off x="4745969" y="3443196"/>
            <a:ext cx="311888" cy="310940"/>
            <a:chOff x="6246813" y="2030413"/>
            <a:chExt cx="987300" cy="984300"/>
          </a:xfrm>
        </p:grpSpPr>
        <p:sp>
          <p:nvSpPr>
            <p:cNvPr id="1247" name="Google Shape;1247;p53"/>
            <p:cNvSpPr/>
            <p:nvPr/>
          </p:nvSpPr>
          <p:spPr>
            <a:xfrm>
              <a:off x="6246813" y="2030413"/>
              <a:ext cx="987300" cy="984300"/>
            </a:xfrm>
            <a:custGeom>
              <a:avLst/>
              <a:gdLst/>
              <a:ahLst/>
              <a:cxnLst/>
              <a:rect l="l" t="t" r="r" b="b"/>
              <a:pathLst>
                <a:path w="120000" h="120000" extrusionOk="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8" name="Google Shape;1248;p53"/>
            <p:cNvSpPr/>
            <p:nvPr/>
          </p:nvSpPr>
          <p:spPr>
            <a:xfrm>
              <a:off x="6694488" y="2200276"/>
              <a:ext cx="344400" cy="387300"/>
            </a:xfrm>
            <a:custGeom>
              <a:avLst/>
              <a:gdLst/>
              <a:ahLst/>
              <a:cxnLst/>
              <a:rect l="l" t="t" r="r" b="b"/>
              <a:pathLst>
                <a:path w="120000" h="120000" extrusionOk="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49" name="Google Shape;1249;p53"/>
          <p:cNvGrpSpPr/>
          <p:nvPr/>
        </p:nvGrpSpPr>
        <p:grpSpPr>
          <a:xfrm>
            <a:off x="7078703" y="3464048"/>
            <a:ext cx="333939" cy="269141"/>
            <a:chOff x="42863" y="1870075"/>
            <a:chExt cx="5325975" cy="4292525"/>
          </a:xfrm>
        </p:grpSpPr>
        <p:sp>
          <p:nvSpPr>
            <p:cNvPr id="1250" name="Google Shape;1250;p53"/>
            <p:cNvSpPr/>
            <p:nvPr/>
          </p:nvSpPr>
          <p:spPr>
            <a:xfrm>
              <a:off x="42863" y="1870075"/>
              <a:ext cx="4292700" cy="4256100"/>
            </a:xfrm>
            <a:custGeom>
              <a:avLst/>
              <a:gdLst/>
              <a:ahLst/>
              <a:cxnLst/>
              <a:rect l="l" t="t" r="r" b="b"/>
              <a:pathLst>
                <a:path w="120000" h="120000" extrusionOk="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1" name="Google Shape;1251;p53"/>
            <p:cNvSpPr/>
            <p:nvPr/>
          </p:nvSpPr>
          <p:spPr>
            <a:xfrm>
              <a:off x="3157538" y="2095500"/>
              <a:ext cx="2211300" cy="4067100"/>
            </a:xfrm>
            <a:custGeom>
              <a:avLst/>
              <a:gdLst/>
              <a:ahLst/>
              <a:cxnLst/>
              <a:rect l="l" t="t" r="r" b="b"/>
              <a:pathLst>
                <a:path w="120000" h="120000" extrusionOk="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2" name="Google Shape;1252;p53"/>
            <p:cNvSpPr/>
            <p:nvPr/>
          </p:nvSpPr>
          <p:spPr>
            <a:xfrm>
              <a:off x="781906" y="2550381"/>
              <a:ext cx="923700" cy="923700"/>
            </a:xfrm>
            <a:custGeom>
              <a:avLst/>
              <a:gdLst/>
              <a:ahLst/>
              <a:cxnLst/>
              <a:rect l="l" t="t" r="r" b="b"/>
              <a:pathLst>
                <a:path w="120000" h="120000" extrusionOk="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53" name="Google Shape;1253;p53"/>
          <p:cNvGrpSpPr/>
          <p:nvPr/>
        </p:nvGrpSpPr>
        <p:grpSpPr>
          <a:xfrm>
            <a:off x="6324505" y="3440602"/>
            <a:ext cx="305528" cy="316377"/>
            <a:chOff x="7261225" y="3236913"/>
            <a:chExt cx="2992438" cy="3098700"/>
          </a:xfrm>
        </p:grpSpPr>
        <p:sp>
          <p:nvSpPr>
            <p:cNvPr id="1254" name="Google Shape;1254;p53"/>
            <p:cNvSpPr/>
            <p:nvPr/>
          </p:nvSpPr>
          <p:spPr>
            <a:xfrm>
              <a:off x="7261225" y="3236913"/>
              <a:ext cx="2703600" cy="3098700"/>
            </a:xfrm>
            <a:custGeom>
              <a:avLst/>
              <a:gdLst/>
              <a:ahLst/>
              <a:cxnLst/>
              <a:rect l="l" t="t" r="r" b="b"/>
              <a:pathLst>
                <a:path w="120000" h="120000" extrusionOk="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5" name="Google Shape;1255;p53"/>
            <p:cNvSpPr/>
            <p:nvPr/>
          </p:nvSpPr>
          <p:spPr>
            <a:xfrm>
              <a:off x="9072563" y="5291138"/>
              <a:ext cx="1181100" cy="801600"/>
            </a:xfrm>
            <a:custGeom>
              <a:avLst/>
              <a:gdLst/>
              <a:ahLst/>
              <a:cxnLst/>
              <a:rect l="l" t="t" r="r" b="b"/>
              <a:pathLst>
                <a:path w="120000" h="120000" extrusionOk="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56" name="Google Shape;1256;p53"/>
          <p:cNvGrpSpPr/>
          <p:nvPr/>
        </p:nvGrpSpPr>
        <p:grpSpPr>
          <a:xfrm>
            <a:off x="5530395" y="3476995"/>
            <a:ext cx="401886" cy="243916"/>
            <a:chOff x="3633788" y="3265488"/>
            <a:chExt cx="4980000" cy="3022500"/>
          </a:xfrm>
        </p:grpSpPr>
        <p:sp>
          <p:nvSpPr>
            <p:cNvPr id="1257" name="Google Shape;1257;p53"/>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8" name="Google Shape;1258;p53"/>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59" name="Google Shape;1259;p53"/>
          <p:cNvSpPr/>
          <p:nvPr/>
        </p:nvSpPr>
        <p:spPr>
          <a:xfrm>
            <a:off x="7884906" y="3476934"/>
            <a:ext cx="307200" cy="243600"/>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0" name="Google Shape;1260;p53"/>
          <p:cNvSpPr/>
          <p:nvPr/>
        </p:nvSpPr>
        <p:spPr>
          <a:xfrm>
            <a:off x="895156" y="4057855"/>
            <a:ext cx="353700" cy="353400"/>
          </a:xfrm>
          <a:custGeom>
            <a:avLst/>
            <a:gdLst/>
            <a:ahLst/>
            <a:cxnLst/>
            <a:rect l="l" t="t" r="r" b="b"/>
            <a:pathLst>
              <a:path w="120000" h="120000" extrusionOk="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61" name="Google Shape;1261;p53"/>
          <p:cNvGrpSpPr/>
          <p:nvPr/>
        </p:nvGrpSpPr>
        <p:grpSpPr>
          <a:xfrm>
            <a:off x="1627998" y="4084749"/>
            <a:ext cx="299178" cy="300289"/>
            <a:chOff x="-204788" y="1498600"/>
            <a:chExt cx="4733826" cy="4751413"/>
          </a:xfrm>
        </p:grpSpPr>
        <p:sp>
          <p:nvSpPr>
            <p:cNvPr id="1262" name="Google Shape;1262;p53"/>
            <p:cNvSpPr/>
            <p:nvPr/>
          </p:nvSpPr>
          <p:spPr>
            <a:xfrm>
              <a:off x="-198438" y="2543175"/>
              <a:ext cx="3430500" cy="1052400"/>
            </a:xfrm>
            <a:custGeom>
              <a:avLst/>
              <a:gdLst/>
              <a:ahLst/>
              <a:cxnLst/>
              <a:rect l="l" t="t" r="r" b="b"/>
              <a:pathLst>
                <a:path w="120000" h="120000" extrusionOk="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3" name="Google Shape;1263;p53"/>
            <p:cNvSpPr/>
            <p:nvPr/>
          </p:nvSpPr>
          <p:spPr>
            <a:xfrm>
              <a:off x="-200025" y="3422650"/>
              <a:ext cx="1620900" cy="1050900"/>
            </a:xfrm>
            <a:custGeom>
              <a:avLst/>
              <a:gdLst/>
              <a:ahLst/>
              <a:cxnLst/>
              <a:rect l="l" t="t" r="r" b="b"/>
              <a:pathLst>
                <a:path w="120000" h="120000" extrusionOk="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4" name="Google Shape;1264;p53"/>
            <p:cNvSpPr/>
            <p:nvPr/>
          </p:nvSpPr>
          <p:spPr>
            <a:xfrm>
              <a:off x="-201613" y="4310063"/>
              <a:ext cx="1522500" cy="1062000"/>
            </a:xfrm>
            <a:custGeom>
              <a:avLst/>
              <a:gdLst/>
              <a:ahLst/>
              <a:cxnLst/>
              <a:rect l="l" t="t" r="r" b="b"/>
              <a:pathLst>
                <a:path w="120000" h="120000" extrusionOk="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5" name="Google Shape;1265;p53"/>
            <p:cNvSpPr/>
            <p:nvPr/>
          </p:nvSpPr>
          <p:spPr>
            <a:xfrm>
              <a:off x="-201613" y="5187950"/>
              <a:ext cx="2236800" cy="1059000"/>
            </a:xfrm>
            <a:custGeom>
              <a:avLst/>
              <a:gdLst/>
              <a:ahLst/>
              <a:cxnLst/>
              <a:rect l="l" t="t" r="r" b="b"/>
              <a:pathLst>
                <a:path w="120000" h="120000" extrusionOk="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6" name="Google Shape;1266;p53"/>
            <p:cNvSpPr/>
            <p:nvPr/>
          </p:nvSpPr>
          <p:spPr>
            <a:xfrm>
              <a:off x="-204788" y="1498600"/>
              <a:ext cx="3440100" cy="1219200"/>
            </a:xfrm>
            <a:custGeom>
              <a:avLst/>
              <a:gdLst/>
              <a:ahLst/>
              <a:cxnLst/>
              <a:rect l="l" t="t" r="r" b="b"/>
              <a:pathLst>
                <a:path w="120000" h="120000" extrusionOk="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7" name="Google Shape;1267;p53"/>
            <p:cNvSpPr/>
            <p:nvPr/>
          </p:nvSpPr>
          <p:spPr>
            <a:xfrm>
              <a:off x="1430338" y="3148013"/>
              <a:ext cx="3098700" cy="3102000"/>
            </a:xfrm>
            <a:custGeom>
              <a:avLst/>
              <a:gdLst/>
              <a:ahLst/>
              <a:cxnLst/>
              <a:rect l="l" t="t" r="r" b="b"/>
              <a:pathLst>
                <a:path w="120000" h="120000" extrusionOk="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268" name="Google Shape;1268;p53"/>
          <p:cNvGrpSpPr/>
          <p:nvPr/>
        </p:nvGrpSpPr>
        <p:grpSpPr>
          <a:xfrm>
            <a:off x="2377379" y="4086250"/>
            <a:ext cx="294517" cy="296481"/>
            <a:chOff x="1901825" y="3711575"/>
            <a:chExt cx="1666763" cy="1677875"/>
          </a:xfrm>
        </p:grpSpPr>
        <p:sp>
          <p:nvSpPr>
            <p:cNvPr id="1269" name="Google Shape;1269;p53"/>
            <p:cNvSpPr/>
            <p:nvPr/>
          </p:nvSpPr>
          <p:spPr>
            <a:xfrm>
              <a:off x="1901825" y="3711575"/>
              <a:ext cx="833400" cy="833400"/>
            </a:xfrm>
            <a:custGeom>
              <a:avLst/>
              <a:gdLst/>
              <a:ahLst/>
              <a:cxnLst/>
              <a:rect l="l" t="t" r="r" b="b"/>
              <a:pathLst>
                <a:path w="120000" h="120000" extrusionOk="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0" name="Google Shape;1270;p53"/>
            <p:cNvSpPr/>
            <p:nvPr/>
          </p:nvSpPr>
          <p:spPr>
            <a:xfrm>
              <a:off x="2749550" y="4560888"/>
              <a:ext cx="749400" cy="749400"/>
            </a:xfrm>
            <a:custGeom>
              <a:avLst/>
              <a:gdLst/>
              <a:ahLst/>
              <a:cxnLst/>
              <a:rect l="l" t="t" r="r" b="b"/>
              <a:pathLst>
                <a:path w="120000" h="120000" extrusionOk="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1" name="Google Shape;1271;p53"/>
            <p:cNvSpPr/>
            <p:nvPr/>
          </p:nvSpPr>
          <p:spPr>
            <a:xfrm>
              <a:off x="1906588" y="3727450"/>
              <a:ext cx="1662000" cy="1662000"/>
            </a:xfrm>
            <a:custGeom>
              <a:avLst/>
              <a:gdLst/>
              <a:ahLst/>
              <a:cxnLst/>
              <a:rect l="l" t="t" r="r" b="b"/>
              <a:pathLst>
                <a:path w="120000" h="120000" extrusionOk="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2" name="Google Shape;1272;p53"/>
          <p:cNvSpPr/>
          <p:nvPr/>
        </p:nvSpPr>
        <p:spPr>
          <a:xfrm>
            <a:off x="3187906" y="4116852"/>
            <a:ext cx="292200" cy="235800"/>
          </a:xfrm>
          <a:custGeom>
            <a:avLst/>
            <a:gdLst/>
            <a:ahLst/>
            <a:cxnLst/>
            <a:rect l="l" t="t" r="r" b="b"/>
            <a:pathLst>
              <a:path w="120000" h="120000" extrusionOk="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3" name="Google Shape;1273;p53"/>
          <p:cNvSpPr/>
          <p:nvPr/>
        </p:nvSpPr>
        <p:spPr>
          <a:xfrm>
            <a:off x="4770236" y="4097587"/>
            <a:ext cx="264300" cy="274200"/>
          </a:xfrm>
          <a:custGeom>
            <a:avLst/>
            <a:gdLst/>
            <a:ahLst/>
            <a:cxnLst/>
            <a:rect l="l" t="t" r="r" b="b"/>
            <a:pathLst>
              <a:path w="120000" h="120000" extrusionOk="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74" name="Google Shape;1274;p53"/>
          <p:cNvGrpSpPr/>
          <p:nvPr/>
        </p:nvGrpSpPr>
        <p:grpSpPr>
          <a:xfrm>
            <a:off x="7022751" y="4129051"/>
            <a:ext cx="446928" cy="211788"/>
            <a:chOff x="3232150" y="2884488"/>
            <a:chExt cx="6505500" cy="3082800"/>
          </a:xfrm>
        </p:grpSpPr>
        <p:sp>
          <p:nvSpPr>
            <p:cNvPr id="1275" name="Google Shape;1275;p5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6" name="Google Shape;1276;p5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7" name="Google Shape;1277;p5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78" name="Google Shape;1278;p53"/>
          <p:cNvSpPr/>
          <p:nvPr/>
        </p:nvSpPr>
        <p:spPr>
          <a:xfrm>
            <a:off x="6288939" y="4117189"/>
            <a:ext cx="376500" cy="2352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79" name="Google Shape;1279;p53"/>
          <p:cNvGrpSpPr/>
          <p:nvPr/>
        </p:nvGrpSpPr>
        <p:grpSpPr>
          <a:xfrm>
            <a:off x="5602775" y="4083088"/>
            <a:ext cx="258373" cy="304262"/>
            <a:chOff x="5551488" y="3105150"/>
            <a:chExt cx="2430600" cy="2862300"/>
          </a:xfrm>
        </p:grpSpPr>
        <p:sp>
          <p:nvSpPr>
            <p:cNvPr id="1280" name="Google Shape;1280;p53"/>
            <p:cNvSpPr/>
            <p:nvPr/>
          </p:nvSpPr>
          <p:spPr>
            <a:xfrm>
              <a:off x="5551488" y="3105150"/>
              <a:ext cx="2430600" cy="2862300"/>
            </a:xfrm>
            <a:custGeom>
              <a:avLst/>
              <a:gdLst/>
              <a:ahLst/>
              <a:cxnLst/>
              <a:rect l="l" t="t" r="r" b="b"/>
              <a:pathLst>
                <a:path w="120000" h="120000" extrusionOk="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1" name="Google Shape;1281;p53"/>
            <p:cNvSpPr/>
            <p:nvPr/>
          </p:nvSpPr>
          <p:spPr>
            <a:xfrm>
              <a:off x="6251575" y="4341813"/>
              <a:ext cx="1032000" cy="771600"/>
            </a:xfrm>
            <a:custGeom>
              <a:avLst/>
              <a:gdLst/>
              <a:ahLst/>
              <a:cxnLst/>
              <a:rect l="l" t="t" r="r" b="b"/>
              <a:pathLst>
                <a:path w="120000" h="120000" extrusionOk="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82" name="Google Shape;1282;p53"/>
          <p:cNvSpPr/>
          <p:nvPr/>
        </p:nvSpPr>
        <p:spPr>
          <a:xfrm>
            <a:off x="3959443" y="4098216"/>
            <a:ext cx="273000" cy="273000"/>
          </a:xfrm>
          <a:custGeom>
            <a:avLst/>
            <a:gdLst/>
            <a:ahLst/>
            <a:cxnLst/>
            <a:rect l="l" t="t" r="r" b="b"/>
            <a:pathLst>
              <a:path w="120000" h="120000" extrusionOk="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1283" name="Google Shape;1283;p53"/>
          <p:cNvGrpSpPr/>
          <p:nvPr/>
        </p:nvGrpSpPr>
        <p:grpSpPr>
          <a:xfrm>
            <a:off x="7872710" y="4068219"/>
            <a:ext cx="331699" cy="333331"/>
            <a:chOff x="1443038" y="4081463"/>
            <a:chExt cx="3911550" cy="3930787"/>
          </a:xfrm>
        </p:grpSpPr>
        <p:sp>
          <p:nvSpPr>
            <p:cNvPr id="1284" name="Google Shape;1284;p53"/>
            <p:cNvSpPr/>
            <p:nvPr/>
          </p:nvSpPr>
          <p:spPr>
            <a:xfrm>
              <a:off x="1443038" y="4476750"/>
              <a:ext cx="3532200" cy="3535500"/>
            </a:xfrm>
            <a:custGeom>
              <a:avLst/>
              <a:gdLst/>
              <a:ahLst/>
              <a:cxnLst/>
              <a:rect l="l" t="t" r="r" b="b"/>
              <a:pathLst>
                <a:path w="120000" h="120000" extrusionOk="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5" name="Google Shape;1285;p53"/>
            <p:cNvSpPr/>
            <p:nvPr/>
          </p:nvSpPr>
          <p:spPr>
            <a:xfrm>
              <a:off x="2339976" y="5373688"/>
              <a:ext cx="1738200" cy="1740000"/>
            </a:xfrm>
            <a:custGeom>
              <a:avLst/>
              <a:gdLst/>
              <a:ahLst/>
              <a:cxnLst/>
              <a:rect l="l" t="t" r="r" b="b"/>
              <a:pathLst>
                <a:path w="120000" h="120000" extrusionOk="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6" name="Google Shape;1286;p53"/>
            <p:cNvSpPr/>
            <p:nvPr/>
          </p:nvSpPr>
          <p:spPr>
            <a:xfrm>
              <a:off x="3214688" y="4081463"/>
              <a:ext cx="2139900" cy="2152500"/>
            </a:xfrm>
            <a:custGeom>
              <a:avLst/>
              <a:gdLst/>
              <a:ahLst/>
              <a:cxnLst/>
              <a:rect l="l" t="t" r="r" b="b"/>
              <a:pathLst>
                <a:path w="120000" h="120000" extrusionOk="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287" name="Google Shape;1287;p53"/>
          <p:cNvSpPr/>
          <p:nvPr/>
        </p:nvSpPr>
        <p:spPr>
          <a:xfrm>
            <a:off x="3958458" y="3476875"/>
            <a:ext cx="258900" cy="258000"/>
          </a:xfrm>
          <a:custGeom>
            <a:avLst/>
            <a:gdLst/>
            <a:ahLst/>
            <a:cxnLst/>
            <a:rect l="l" t="t" r="r" b="b"/>
            <a:pathLst>
              <a:path w="120000" h="120000" extrusionOk="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1"/>
        <p:cNvGrpSpPr/>
        <p:nvPr/>
      </p:nvGrpSpPr>
      <p:grpSpPr>
        <a:xfrm>
          <a:off x="0" y="0"/>
          <a:ext cx="0" cy="0"/>
          <a:chOff x="0" y="0"/>
          <a:chExt cx="0" cy="0"/>
        </a:xfrm>
      </p:grpSpPr>
      <p:sp>
        <p:nvSpPr>
          <p:cNvPr id="1292" name="Google Shape;1292;p54"/>
          <p:cNvSpPr/>
          <p:nvPr/>
        </p:nvSpPr>
        <p:spPr>
          <a:xfrm>
            <a:off x="0" y="0"/>
            <a:ext cx="9144000" cy="5143500"/>
          </a:xfrm>
          <a:prstGeom prst="rect">
            <a:avLst/>
          </a:prstGeom>
          <a:solidFill>
            <a:srgbClr val="566579">
              <a:alpha val="857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293" name="Google Shape;1293;p54"/>
          <p:cNvGrpSpPr/>
          <p:nvPr/>
        </p:nvGrpSpPr>
        <p:grpSpPr>
          <a:xfrm>
            <a:off x="758004" y="718150"/>
            <a:ext cx="7627991" cy="3707201"/>
            <a:chOff x="701768" y="673646"/>
            <a:chExt cx="7627991" cy="3707201"/>
          </a:xfrm>
        </p:grpSpPr>
        <p:sp>
          <p:nvSpPr>
            <p:cNvPr id="1294" name="Google Shape;1294;p54"/>
            <p:cNvSpPr/>
            <p:nvPr/>
          </p:nvSpPr>
          <p:spPr>
            <a:xfrm>
              <a:off x="701768" y="673657"/>
              <a:ext cx="304800" cy="2970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5" name="Google Shape;1295;p54"/>
            <p:cNvSpPr/>
            <p:nvPr/>
          </p:nvSpPr>
          <p:spPr>
            <a:xfrm>
              <a:off x="1271470" y="673657"/>
              <a:ext cx="297000" cy="297000"/>
            </a:xfrm>
            <a:custGeom>
              <a:avLst/>
              <a:gdLst/>
              <a:ahLst/>
              <a:cxnLst/>
              <a:rect l="l" t="t" r="r" b="b"/>
              <a:pathLst>
                <a:path w="120000" h="120000" extrusionOk="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6" name="Google Shape;1296;p54"/>
            <p:cNvSpPr/>
            <p:nvPr/>
          </p:nvSpPr>
          <p:spPr>
            <a:xfrm>
              <a:off x="1841173" y="673657"/>
              <a:ext cx="297000" cy="297000"/>
            </a:xfrm>
            <a:custGeom>
              <a:avLst/>
              <a:gdLst/>
              <a:ahLst/>
              <a:cxnLst/>
              <a:rect l="l" t="t" r="r" b="b"/>
              <a:pathLst>
                <a:path w="120000" h="120000" extrusionOk="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7" name="Google Shape;1297;p54"/>
            <p:cNvSpPr/>
            <p:nvPr/>
          </p:nvSpPr>
          <p:spPr>
            <a:xfrm>
              <a:off x="2450996" y="673657"/>
              <a:ext cx="216600" cy="297000"/>
            </a:xfrm>
            <a:custGeom>
              <a:avLst/>
              <a:gdLst/>
              <a:ahLst/>
              <a:cxnLst/>
              <a:rect l="l" t="t" r="r" b="b"/>
              <a:pathLst>
                <a:path w="120000" h="120000" extrusionOk="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8" name="Google Shape;1298;p54"/>
            <p:cNvSpPr/>
            <p:nvPr/>
          </p:nvSpPr>
          <p:spPr>
            <a:xfrm>
              <a:off x="3020697" y="673657"/>
              <a:ext cx="216600" cy="297000"/>
            </a:xfrm>
            <a:custGeom>
              <a:avLst/>
              <a:gdLst/>
              <a:ahLst/>
              <a:cxnLst/>
              <a:rect l="l" t="t" r="r" b="b"/>
              <a:pathLst>
                <a:path w="120000" h="120000" extrusionOk="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9" name="Google Shape;1299;p54"/>
            <p:cNvSpPr/>
            <p:nvPr/>
          </p:nvSpPr>
          <p:spPr>
            <a:xfrm>
              <a:off x="3574350" y="673657"/>
              <a:ext cx="248700" cy="297000"/>
            </a:xfrm>
            <a:custGeom>
              <a:avLst/>
              <a:gdLst/>
              <a:ahLst/>
              <a:cxnLst/>
              <a:rect l="l" t="t" r="r" b="b"/>
              <a:pathLst>
                <a:path w="120000" h="120000" extrusionOk="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0" name="Google Shape;1300;p54"/>
            <p:cNvSpPr/>
            <p:nvPr/>
          </p:nvSpPr>
          <p:spPr>
            <a:xfrm>
              <a:off x="4144054" y="673657"/>
              <a:ext cx="240600" cy="297000"/>
            </a:xfrm>
            <a:custGeom>
              <a:avLst/>
              <a:gdLst/>
              <a:ahLst/>
              <a:cxnLst/>
              <a:rect l="l" t="t" r="r" b="b"/>
              <a:pathLst>
                <a:path w="120000" h="120000" extrusionOk="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1" name="Google Shape;1301;p54"/>
            <p:cNvSpPr/>
            <p:nvPr/>
          </p:nvSpPr>
          <p:spPr>
            <a:xfrm>
              <a:off x="4713756" y="673657"/>
              <a:ext cx="240600" cy="297000"/>
            </a:xfrm>
            <a:custGeom>
              <a:avLst/>
              <a:gdLst/>
              <a:ahLst/>
              <a:cxnLst/>
              <a:rect l="l" t="t" r="r" b="b"/>
              <a:pathLst>
                <a:path w="120000" h="120000" extrusionOk="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2" name="Google Shape;1302;p54"/>
            <p:cNvSpPr/>
            <p:nvPr/>
          </p:nvSpPr>
          <p:spPr>
            <a:xfrm>
              <a:off x="5283457" y="673657"/>
              <a:ext cx="240600" cy="297000"/>
            </a:xfrm>
            <a:custGeom>
              <a:avLst/>
              <a:gdLst/>
              <a:ahLst/>
              <a:cxnLst/>
              <a:rect l="l" t="t" r="r" b="b"/>
              <a:pathLst>
                <a:path w="120000" h="120000" extrusionOk="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3" name="Google Shape;1303;p54"/>
            <p:cNvSpPr/>
            <p:nvPr/>
          </p:nvSpPr>
          <p:spPr>
            <a:xfrm>
              <a:off x="5853161" y="673657"/>
              <a:ext cx="240600" cy="297000"/>
            </a:xfrm>
            <a:custGeom>
              <a:avLst/>
              <a:gdLst/>
              <a:ahLst/>
              <a:cxnLst/>
              <a:rect l="l" t="t" r="r" b="b"/>
              <a:pathLst>
                <a:path w="120000" h="120000" extrusionOk="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4" name="Google Shape;1304;p54"/>
            <p:cNvSpPr/>
            <p:nvPr/>
          </p:nvSpPr>
          <p:spPr>
            <a:xfrm>
              <a:off x="733864" y="1243359"/>
              <a:ext cx="240600" cy="297000"/>
            </a:xfrm>
            <a:custGeom>
              <a:avLst/>
              <a:gdLst/>
              <a:ahLst/>
              <a:cxnLst/>
              <a:rect l="l" t="t" r="r" b="b"/>
              <a:pathLst>
                <a:path w="120000" h="120000" extrusionOk="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5" name="Google Shape;1305;p54"/>
            <p:cNvSpPr/>
            <p:nvPr/>
          </p:nvSpPr>
          <p:spPr>
            <a:xfrm>
              <a:off x="1271470" y="1243359"/>
              <a:ext cx="297000" cy="297000"/>
            </a:xfrm>
            <a:custGeom>
              <a:avLst/>
              <a:gdLst/>
              <a:ahLst/>
              <a:cxnLst/>
              <a:rect l="l" t="t" r="r" b="b"/>
              <a:pathLst>
                <a:path w="120000" h="120000" extrusionOk="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6" name="Google Shape;1306;p54"/>
            <p:cNvSpPr/>
            <p:nvPr/>
          </p:nvSpPr>
          <p:spPr>
            <a:xfrm>
              <a:off x="1873268" y="1243359"/>
              <a:ext cx="240600" cy="297000"/>
            </a:xfrm>
            <a:custGeom>
              <a:avLst/>
              <a:gdLst/>
              <a:ahLst/>
              <a:cxnLst/>
              <a:rect l="l" t="t" r="r" b="b"/>
              <a:pathLst>
                <a:path w="120000" h="120000" extrusionOk="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7" name="Google Shape;1307;p54"/>
            <p:cNvSpPr/>
            <p:nvPr/>
          </p:nvSpPr>
          <p:spPr>
            <a:xfrm>
              <a:off x="2434947" y="1243359"/>
              <a:ext cx="248700" cy="297000"/>
            </a:xfrm>
            <a:custGeom>
              <a:avLst/>
              <a:gdLst/>
              <a:ahLst/>
              <a:cxnLst/>
              <a:rect l="l" t="t" r="r" b="b"/>
              <a:pathLst>
                <a:path w="120000" h="120000" extrusionOk="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8" name="Google Shape;1308;p54"/>
            <p:cNvSpPr/>
            <p:nvPr/>
          </p:nvSpPr>
          <p:spPr>
            <a:xfrm>
              <a:off x="2980577" y="1283479"/>
              <a:ext cx="297000" cy="208500"/>
            </a:xfrm>
            <a:custGeom>
              <a:avLst/>
              <a:gdLst/>
              <a:ahLst/>
              <a:cxnLst/>
              <a:rect l="l" t="t" r="r" b="b"/>
              <a:pathLst>
                <a:path w="120000" h="120000" extrusionOk="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9" name="Google Shape;1309;p54"/>
            <p:cNvSpPr/>
            <p:nvPr/>
          </p:nvSpPr>
          <p:spPr>
            <a:xfrm>
              <a:off x="3550280" y="1243359"/>
              <a:ext cx="297000" cy="2970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0" name="Google Shape;1310;p54"/>
            <p:cNvSpPr/>
            <p:nvPr/>
          </p:nvSpPr>
          <p:spPr>
            <a:xfrm>
              <a:off x="4144054" y="1267431"/>
              <a:ext cx="240600" cy="240600"/>
            </a:xfrm>
            <a:custGeom>
              <a:avLst/>
              <a:gdLst/>
              <a:ahLst/>
              <a:cxnLst/>
              <a:rect l="l" t="t" r="r" b="b"/>
              <a:pathLst>
                <a:path w="120000" h="120000" extrusionOk="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1" name="Google Shape;1311;p54"/>
            <p:cNvSpPr/>
            <p:nvPr/>
          </p:nvSpPr>
          <p:spPr>
            <a:xfrm>
              <a:off x="4689684" y="1243359"/>
              <a:ext cx="297000" cy="297000"/>
            </a:xfrm>
            <a:custGeom>
              <a:avLst/>
              <a:gdLst/>
              <a:ahLst/>
              <a:cxnLst/>
              <a:rect l="l" t="t" r="r" b="b"/>
              <a:pathLst>
                <a:path w="120000" h="120000" extrusionOk="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2" name="Google Shape;1312;p54"/>
            <p:cNvSpPr/>
            <p:nvPr/>
          </p:nvSpPr>
          <p:spPr>
            <a:xfrm>
              <a:off x="5259388" y="1243359"/>
              <a:ext cx="297000" cy="297000"/>
            </a:xfrm>
            <a:custGeom>
              <a:avLst/>
              <a:gdLst/>
              <a:ahLst/>
              <a:cxnLst/>
              <a:rect l="l" t="t" r="r" b="b"/>
              <a:pathLst>
                <a:path w="120000" h="120000" extrusionOk="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3" name="Google Shape;1313;p54"/>
            <p:cNvSpPr/>
            <p:nvPr/>
          </p:nvSpPr>
          <p:spPr>
            <a:xfrm>
              <a:off x="5821065" y="1243359"/>
              <a:ext cx="304800" cy="297000"/>
            </a:xfrm>
            <a:custGeom>
              <a:avLst/>
              <a:gdLst/>
              <a:ahLst/>
              <a:cxnLst/>
              <a:rect l="l" t="t" r="r" b="b"/>
              <a:pathLst>
                <a:path w="120000" h="120000" extrusionOk="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4" name="Google Shape;1314;p54"/>
            <p:cNvSpPr/>
            <p:nvPr/>
          </p:nvSpPr>
          <p:spPr>
            <a:xfrm>
              <a:off x="701768" y="1805038"/>
              <a:ext cx="3048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5" name="Google Shape;1315;p54"/>
            <p:cNvSpPr/>
            <p:nvPr/>
          </p:nvSpPr>
          <p:spPr>
            <a:xfrm>
              <a:off x="1271470" y="1837133"/>
              <a:ext cx="297000" cy="240600"/>
            </a:xfrm>
            <a:custGeom>
              <a:avLst/>
              <a:gdLst/>
              <a:ahLst/>
              <a:cxnLst/>
              <a:rect l="l" t="t" r="r" b="b"/>
              <a:pathLst>
                <a:path w="120000" h="120000" extrusionOk="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6" name="Google Shape;1316;p54"/>
            <p:cNvSpPr/>
            <p:nvPr/>
          </p:nvSpPr>
          <p:spPr>
            <a:xfrm>
              <a:off x="1841173" y="1805038"/>
              <a:ext cx="297000" cy="297000"/>
            </a:xfrm>
            <a:custGeom>
              <a:avLst/>
              <a:gdLst/>
              <a:ahLst/>
              <a:cxnLst/>
              <a:rect l="l" t="t" r="r" b="b"/>
              <a:pathLst>
                <a:path w="120000" h="120000" extrusionOk="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7" name="Google Shape;1317;p54"/>
            <p:cNvSpPr/>
            <p:nvPr/>
          </p:nvSpPr>
          <p:spPr>
            <a:xfrm>
              <a:off x="2410875" y="1925398"/>
              <a:ext cx="297000" cy="64200"/>
            </a:xfrm>
            <a:custGeom>
              <a:avLst/>
              <a:gdLst/>
              <a:ahLst/>
              <a:cxnLst/>
              <a:rect l="l" t="t" r="r" b="b"/>
              <a:pathLst>
                <a:path w="120000" h="120000" extrusionOk="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8" name="Google Shape;1318;p54"/>
            <p:cNvSpPr/>
            <p:nvPr/>
          </p:nvSpPr>
          <p:spPr>
            <a:xfrm>
              <a:off x="2980577" y="1805038"/>
              <a:ext cx="297000" cy="297000"/>
            </a:xfrm>
            <a:custGeom>
              <a:avLst/>
              <a:gdLst/>
              <a:ahLst/>
              <a:cxnLst/>
              <a:rect l="l" t="t" r="r" b="b"/>
              <a:pathLst>
                <a:path w="120000" h="120000" extrusionOk="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9" name="Google Shape;1319;p54"/>
            <p:cNvSpPr/>
            <p:nvPr/>
          </p:nvSpPr>
          <p:spPr>
            <a:xfrm>
              <a:off x="3550280" y="1805038"/>
              <a:ext cx="297000" cy="297000"/>
            </a:xfrm>
            <a:custGeom>
              <a:avLst/>
              <a:gdLst/>
              <a:ahLst/>
              <a:cxnLst/>
              <a:rect l="l" t="t" r="r" b="b"/>
              <a:pathLst>
                <a:path w="120000" h="120000" extrusionOk="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0" name="Google Shape;1320;p54"/>
            <p:cNvSpPr/>
            <p:nvPr/>
          </p:nvSpPr>
          <p:spPr>
            <a:xfrm>
              <a:off x="4119982" y="1805038"/>
              <a:ext cx="297000" cy="297000"/>
            </a:xfrm>
            <a:custGeom>
              <a:avLst/>
              <a:gdLst/>
              <a:ahLst/>
              <a:cxnLst/>
              <a:rect l="l" t="t" r="r" b="b"/>
              <a:pathLst>
                <a:path w="120000" h="120000" extrusionOk="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1" name="Google Shape;1321;p54"/>
            <p:cNvSpPr/>
            <p:nvPr/>
          </p:nvSpPr>
          <p:spPr>
            <a:xfrm>
              <a:off x="4689684" y="1821084"/>
              <a:ext cx="297000" cy="272700"/>
            </a:xfrm>
            <a:custGeom>
              <a:avLst/>
              <a:gdLst/>
              <a:ahLst/>
              <a:cxnLst/>
              <a:rect l="l" t="t" r="r" b="b"/>
              <a:pathLst>
                <a:path w="120000" h="120000" extrusionOk="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2" name="Google Shape;1322;p54"/>
            <p:cNvSpPr/>
            <p:nvPr/>
          </p:nvSpPr>
          <p:spPr>
            <a:xfrm>
              <a:off x="5259388" y="1821084"/>
              <a:ext cx="297000" cy="272700"/>
            </a:xfrm>
            <a:custGeom>
              <a:avLst/>
              <a:gdLst/>
              <a:ahLst/>
              <a:cxnLst/>
              <a:rect l="l" t="t" r="r" b="b"/>
              <a:pathLst>
                <a:path w="120000" h="120000" extrusionOk="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3" name="Google Shape;1323;p54"/>
            <p:cNvSpPr/>
            <p:nvPr/>
          </p:nvSpPr>
          <p:spPr>
            <a:xfrm>
              <a:off x="5821065" y="1821084"/>
              <a:ext cx="304800" cy="272700"/>
            </a:xfrm>
            <a:custGeom>
              <a:avLst/>
              <a:gdLst/>
              <a:ahLst/>
              <a:cxnLst/>
              <a:rect l="l" t="t" r="r" b="b"/>
              <a:pathLst>
                <a:path w="120000" h="120000" extrusionOk="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4" name="Google Shape;1324;p54"/>
            <p:cNvSpPr/>
            <p:nvPr/>
          </p:nvSpPr>
          <p:spPr>
            <a:xfrm>
              <a:off x="701768" y="2374740"/>
              <a:ext cx="304800" cy="297000"/>
            </a:xfrm>
            <a:custGeom>
              <a:avLst/>
              <a:gdLst/>
              <a:ahLst/>
              <a:cxnLst/>
              <a:rect l="l" t="t" r="r" b="b"/>
              <a:pathLst>
                <a:path w="120000" h="120000" extrusionOk="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5" name="Google Shape;1325;p54"/>
            <p:cNvSpPr/>
            <p:nvPr/>
          </p:nvSpPr>
          <p:spPr>
            <a:xfrm>
              <a:off x="1271470" y="2374740"/>
              <a:ext cx="297000" cy="297000"/>
            </a:xfrm>
            <a:custGeom>
              <a:avLst/>
              <a:gdLst/>
              <a:ahLst/>
              <a:cxnLst/>
              <a:rect l="l" t="t" r="r" b="b"/>
              <a:pathLst>
                <a:path w="120000" h="120000" extrusionOk="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6" name="Google Shape;1326;p54"/>
            <p:cNvSpPr/>
            <p:nvPr/>
          </p:nvSpPr>
          <p:spPr>
            <a:xfrm>
              <a:off x="1841173" y="2374740"/>
              <a:ext cx="297000" cy="297000"/>
            </a:xfrm>
            <a:custGeom>
              <a:avLst/>
              <a:gdLst/>
              <a:ahLst/>
              <a:cxnLst/>
              <a:rect l="l" t="t" r="r" b="b"/>
              <a:pathLst>
                <a:path w="120000" h="120000" extrusionOk="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7" name="Google Shape;1327;p54"/>
            <p:cNvSpPr/>
            <p:nvPr/>
          </p:nvSpPr>
          <p:spPr>
            <a:xfrm>
              <a:off x="2410875" y="2374740"/>
              <a:ext cx="297000" cy="297000"/>
            </a:xfrm>
            <a:custGeom>
              <a:avLst/>
              <a:gdLst/>
              <a:ahLst/>
              <a:cxnLst/>
              <a:rect l="l" t="t" r="r" b="b"/>
              <a:pathLst>
                <a:path w="120000" h="120000" extrusionOk="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8" name="Google Shape;1328;p54"/>
            <p:cNvSpPr/>
            <p:nvPr/>
          </p:nvSpPr>
          <p:spPr>
            <a:xfrm>
              <a:off x="2980577" y="2398812"/>
              <a:ext cx="297000" cy="248700"/>
            </a:xfrm>
            <a:custGeom>
              <a:avLst/>
              <a:gdLst/>
              <a:ahLst/>
              <a:cxnLst/>
              <a:rect l="l" t="t" r="r" b="b"/>
              <a:pathLst>
                <a:path w="120000" h="120000" extrusionOk="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9" name="Google Shape;1329;p54"/>
            <p:cNvSpPr/>
            <p:nvPr/>
          </p:nvSpPr>
          <p:spPr>
            <a:xfrm>
              <a:off x="3550280" y="2374740"/>
              <a:ext cx="297000" cy="297000"/>
            </a:xfrm>
            <a:custGeom>
              <a:avLst/>
              <a:gdLst/>
              <a:ahLst/>
              <a:cxnLst/>
              <a:rect l="l" t="t" r="r" b="b"/>
              <a:pathLst>
                <a:path w="120000" h="120000" extrusionOk="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0" name="Google Shape;1330;p54"/>
            <p:cNvSpPr/>
            <p:nvPr/>
          </p:nvSpPr>
          <p:spPr>
            <a:xfrm>
              <a:off x="4119982" y="2398812"/>
              <a:ext cx="297000" cy="248700"/>
            </a:xfrm>
            <a:custGeom>
              <a:avLst/>
              <a:gdLst/>
              <a:ahLst/>
              <a:cxnLst/>
              <a:rect l="l" t="t" r="r" b="b"/>
              <a:pathLst>
                <a:path w="120000" h="120000" extrusionOk="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1" name="Google Shape;1331;p54"/>
            <p:cNvSpPr/>
            <p:nvPr/>
          </p:nvSpPr>
          <p:spPr>
            <a:xfrm>
              <a:off x="4689684" y="2374740"/>
              <a:ext cx="297000" cy="2970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2" name="Google Shape;1332;p54"/>
            <p:cNvSpPr/>
            <p:nvPr/>
          </p:nvSpPr>
          <p:spPr>
            <a:xfrm>
              <a:off x="5259388" y="2374740"/>
              <a:ext cx="297000" cy="297000"/>
            </a:xfrm>
            <a:custGeom>
              <a:avLst/>
              <a:gdLst/>
              <a:ahLst/>
              <a:cxnLst/>
              <a:rect l="l" t="t" r="r" b="b"/>
              <a:pathLst>
                <a:path w="120000" h="120000" extrusionOk="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3" name="Google Shape;1333;p54"/>
            <p:cNvSpPr/>
            <p:nvPr/>
          </p:nvSpPr>
          <p:spPr>
            <a:xfrm>
              <a:off x="5821065" y="2374740"/>
              <a:ext cx="304800" cy="297000"/>
            </a:xfrm>
            <a:custGeom>
              <a:avLst/>
              <a:gdLst/>
              <a:ahLst/>
              <a:cxnLst/>
              <a:rect l="l" t="t" r="r" b="b"/>
              <a:pathLst>
                <a:path w="120000" h="120000" extrusionOk="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4" name="Google Shape;1334;p54"/>
            <p:cNvSpPr/>
            <p:nvPr/>
          </p:nvSpPr>
          <p:spPr>
            <a:xfrm>
              <a:off x="701768" y="2968514"/>
              <a:ext cx="304800" cy="248700"/>
            </a:xfrm>
            <a:custGeom>
              <a:avLst/>
              <a:gdLst/>
              <a:ahLst/>
              <a:cxnLst/>
              <a:rect l="l" t="t" r="r" b="b"/>
              <a:pathLst>
                <a:path w="120000" h="120000" extrusionOk="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5" name="Google Shape;1335;p54"/>
            <p:cNvSpPr/>
            <p:nvPr/>
          </p:nvSpPr>
          <p:spPr>
            <a:xfrm>
              <a:off x="1271470" y="2968514"/>
              <a:ext cx="297000" cy="248700"/>
            </a:xfrm>
            <a:custGeom>
              <a:avLst/>
              <a:gdLst/>
              <a:ahLst/>
              <a:cxnLst/>
              <a:rect l="l" t="t" r="r" b="b"/>
              <a:pathLst>
                <a:path w="120000" h="120000" extrusionOk="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6" name="Google Shape;1336;p54"/>
            <p:cNvSpPr/>
            <p:nvPr/>
          </p:nvSpPr>
          <p:spPr>
            <a:xfrm>
              <a:off x="1841173" y="2944442"/>
              <a:ext cx="297000" cy="297000"/>
            </a:xfrm>
            <a:custGeom>
              <a:avLst/>
              <a:gdLst/>
              <a:ahLst/>
              <a:cxnLst/>
              <a:rect l="l" t="t" r="r" b="b"/>
              <a:pathLst>
                <a:path w="120000" h="120000" extrusionOk="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7" name="Google Shape;1337;p54"/>
            <p:cNvSpPr/>
            <p:nvPr/>
          </p:nvSpPr>
          <p:spPr>
            <a:xfrm>
              <a:off x="2410875" y="2944442"/>
              <a:ext cx="297000" cy="297000"/>
            </a:xfrm>
            <a:custGeom>
              <a:avLst/>
              <a:gdLst/>
              <a:ahLst/>
              <a:cxnLst/>
              <a:rect l="l" t="t" r="r" b="b"/>
              <a:pathLst>
                <a:path w="120000" h="120000" extrusionOk="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8" name="Google Shape;1338;p54"/>
            <p:cNvSpPr/>
            <p:nvPr/>
          </p:nvSpPr>
          <p:spPr>
            <a:xfrm>
              <a:off x="2980577" y="2944442"/>
              <a:ext cx="297000" cy="297000"/>
            </a:xfrm>
            <a:custGeom>
              <a:avLst/>
              <a:gdLst/>
              <a:ahLst/>
              <a:cxnLst/>
              <a:rect l="l" t="t" r="r" b="b"/>
              <a:pathLst>
                <a:path w="120000" h="120000" extrusionOk="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9" name="Google Shape;1339;p54"/>
            <p:cNvSpPr/>
            <p:nvPr/>
          </p:nvSpPr>
          <p:spPr>
            <a:xfrm>
              <a:off x="3550280" y="2944442"/>
              <a:ext cx="297000" cy="297000"/>
            </a:xfrm>
            <a:custGeom>
              <a:avLst/>
              <a:gdLst/>
              <a:ahLst/>
              <a:cxnLst/>
              <a:rect l="l" t="t" r="r" b="b"/>
              <a:pathLst>
                <a:path w="120000" h="120000" extrusionOk="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0" name="Google Shape;1340;p54"/>
            <p:cNvSpPr/>
            <p:nvPr/>
          </p:nvSpPr>
          <p:spPr>
            <a:xfrm>
              <a:off x="4119982" y="2944442"/>
              <a:ext cx="297000" cy="297000"/>
            </a:xfrm>
            <a:custGeom>
              <a:avLst/>
              <a:gdLst/>
              <a:ahLst/>
              <a:cxnLst/>
              <a:rect l="l" t="t" r="r" b="b"/>
              <a:pathLst>
                <a:path w="120000" h="120000" extrusionOk="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1" name="Google Shape;1341;p54"/>
            <p:cNvSpPr/>
            <p:nvPr/>
          </p:nvSpPr>
          <p:spPr>
            <a:xfrm>
              <a:off x="4689684" y="2944442"/>
              <a:ext cx="297000" cy="297000"/>
            </a:xfrm>
            <a:custGeom>
              <a:avLst/>
              <a:gdLst/>
              <a:ahLst/>
              <a:cxnLst/>
              <a:rect l="l" t="t" r="r" b="b"/>
              <a:pathLst>
                <a:path w="120000" h="120000" extrusionOk="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2" name="Google Shape;1342;p54"/>
            <p:cNvSpPr/>
            <p:nvPr/>
          </p:nvSpPr>
          <p:spPr>
            <a:xfrm>
              <a:off x="5259388" y="2944442"/>
              <a:ext cx="297000" cy="297000"/>
            </a:xfrm>
            <a:custGeom>
              <a:avLst/>
              <a:gdLst/>
              <a:ahLst/>
              <a:cxnLst/>
              <a:rect l="l" t="t" r="r" b="b"/>
              <a:pathLst>
                <a:path w="120000" h="120000" extrusionOk="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3" name="Google Shape;1343;p54"/>
            <p:cNvSpPr/>
            <p:nvPr/>
          </p:nvSpPr>
          <p:spPr>
            <a:xfrm>
              <a:off x="5837113" y="2944442"/>
              <a:ext cx="272700" cy="2970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4" name="Google Shape;1344;p54"/>
            <p:cNvSpPr/>
            <p:nvPr/>
          </p:nvSpPr>
          <p:spPr>
            <a:xfrm>
              <a:off x="701768" y="3514143"/>
              <a:ext cx="304800" cy="297000"/>
            </a:xfrm>
            <a:custGeom>
              <a:avLst/>
              <a:gdLst/>
              <a:ahLst/>
              <a:cxnLst/>
              <a:rect l="l" t="t" r="r" b="b"/>
              <a:pathLst>
                <a:path w="120000" h="120000" extrusionOk="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5" name="Google Shape;1345;p54"/>
            <p:cNvSpPr/>
            <p:nvPr/>
          </p:nvSpPr>
          <p:spPr>
            <a:xfrm>
              <a:off x="1271470" y="3514143"/>
              <a:ext cx="297000" cy="297000"/>
            </a:xfrm>
            <a:custGeom>
              <a:avLst/>
              <a:gdLst/>
              <a:ahLst/>
              <a:cxnLst/>
              <a:rect l="l" t="t" r="r" b="b"/>
              <a:pathLst>
                <a:path w="120000" h="120000" extrusionOk="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6" name="Google Shape;1346;p54"/>
            <p:cNvSpPr/>
            <p:nvPr/>
          </p:nvSpPr>
          <p:spPr>
            <a:xfrm>
              <a:off x="1857222" y="3514143"/>
              <a:ext cx="272700" cy="297000"/>
            </a:xfrm>
            <a:custGeom>
              <a:avLst/>
              <a:gdLst/>
              <a:ahLst/>
              <a:cxnLst/>
              <a:rect l="l" t="t" r="r" b="b"/>
              <a:pathLst>
                <a:path w="120000" h="120000" extrusionOk="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7" name="Google Shape;1347;p54"/>
            <p:cNvSpPr/>
            <p:nvPr/>
          </p:nvSpPr>
          <p:spPr>
            <a:xfrm>
              <a:off x="2467044" y="3514143"/>
              <a:ext cx="192600" cy="297000"/>
            </a:xfrm>
            <a:custGeom>
              <a:avLst/>
              <a:gdLst/>
              <a:ahLst/>
              <a:cxnLst/>
              <a:rect l="l" t="t" r="r" b="b"/>
              <a:pathLst>
                <a:path w="120000" h="120000" extrusionOk="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8" name="Google Shape;1348;p54"/>
            <p:cNvSpPr/>
            <p:nvPr/>
          </p:nvSpPr>
          <p:spPr>
            <a:xfrm>
              <a:off x="2980577" y="3514143"/>
              <a:ext cx="297000" cy="2970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54"/>
            <p:cNvSpPr/>
            <p:nvPr/>
          </p:nvSpPr>
          <p:spPr>
            <a:xfrm>
              <a:off x="3550280" y="3514143"/>
              <a:ext cx="297000" cy="297000"/>
            </a:xfrm>
            <a:custGeom>
              <a:avLst/>
              <a:gdLst/>
              <a:ahLst/>
              <a:cxnLst/>
              <a:rect l="l" t="t" r="r" b="b"/>
              <a:pathLst>
                <a:path w="120000" h="120000" extrusionOk="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54"/>
            <p:cNvSpPr/>
            <p:nvPr/>
          </p:nvSpPr>
          <p:spPr>
            <a:xfrm>
              <a:off x="4119982" y="3514143"/>
              <a:ext cx="2970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54"/>
            <p:cNvSpPr/>
            <p:nvPr/>
          </p:nvSpPr>
          <p:spPr>
            <a:xfrm>
              <a:off x="4689684" y="3514143"/>
              <a:ext cx="297000" cy="297000"/>
            </a:xfrm>
            <a:custGeom>
              <a:avLst/>
              <a:gdLst/>
              <a:ahLst/>
              <a:cxnLst/>
              <a:rect l="l" t="t" r="r" b="b"/>
              <a:pathLst>
                <a:path w="120000" h="120000" extrusionOk="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2" name="Google Shape;1352;p54"/>
            <p:cNvSpPr/>
            <p:nvPr/>
          </p:nvSpPr>
          <p:spPr>
            <a:xfrm>
              <a:off x="5259388" y="3514143"/>
              <a:ext cx="297000" cy="297000"/>
            </a:xfrm>
            <a:custGeom>
              <a:avLst/>
              <a:gdLst/>
              <a:ahLst/>
              <a:cxnLst/>
              <a:rect l="l" t="t" r="r" b="b"/>
              <a:pathLst>
                <a:path w="120000" h="120000" extrusionOk="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3" name="Google Shape;1353;p54"/>
            <p:cNvSpPr/>
            <p:nvPr/>
          </p:nvSpPr>
          <p:spPr>
            <a:xfrm>
              <a:off x="5821065" y="3514143"/>
              <a:ext cx="304800" cy="297000"/>
            </a:xfrm>
            <a:custGeom>
              <a:avLst/>
              <a:gdLst/>
              <a:ahLst/>
              <a:cxnLst/>
              <a:rect l="l" t="t" r="r" b="b"/>
              <a:pathLst>
                <a:path w="120000" h="120000" extrusionOk="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4" name="Google Shape;1354;p54"/>
            <p:cNvSpPr/>
            <p:nvPr/>
          </p:nvSpPr>
          <p:spPr>
            <a:xfrm>
              <a:off x="733864" y="4083847"/>
              <a:ext cx="240600" cy="297000"/>
            </a:xfrm>
            <a:custGeom>
              <a:avLst/>
              <a:gdLst/>
              <a:ahLst/>
              <a:cxnLst/>
              <a:rect l="l" t="t" r="r" b="b"/>
              <a:pathLst>
                <a:path w="120000" h="120000" extrusionOk="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5" name="Google Shape;1355;p54"/>
            <p:cNvSpPr/>
            <p:nvPr/>
          </p:nvSpPr>
          <p:spPr>
            <a:xfrm>
              <a:off x="1303566" y="4083847"/>
              <a:ext cx="240600" cy="297000"/>
            </a:xfrm>
            <a:custGeom>
              <a:avLst/>
              <a:gdLst/>
              <a:ahLst/>
              <a:cxnLst/>
              <a:rect l="l" t="t" r="r" b="b"/>
              <a:pathLst>
                <a:path w="120000" h="120000" extrusionOk="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6" name="Google Shape;1356;p54"/>
            <p:cNvSpPr/>
            <p:nvPr/>
          </p:nvSpPr>
          <p:spPr>
            <a:xfrm>
              <a:off x="1841173" y="4083847"/>
              <a:ext cx="297000" cy="2970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7" name="Google Shape;1357;p54"/>
            <p:cNvSpPr/>
            <p:nvPr/>
          </p:nvSpPr>
          <p:spPr>
            <a:xfrm>
              <a:off x="2410875" y="4091869"/>
              <a:ext cx="297000" cy="272700"/>
            </a:xfrm>
            <a:custGeom>
              <a:avLst/>
              <a:gdLst/>
              <a:ahLst/>
              <a:cxnLst/>
              <a:rect l="l" t="t" r="r" b="b"/>
              <a:pathLst>
                <a:path w="120000" h="120000" extrusionOk="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8" name="Google Shape;1358;p54"/>
            <p:cNvSpPr/>
            <p:nvPr/>
          </p:nvSpPr>
          <p:spPr>
            <a:xfrm>
              <a:off x="2980577" y="4091869"/>
              <a:ext cx="297000" cy="272700"/>
            </a:xfrm>
            <a:custGeom>
              <a:avLst/>
              <a:gdLst/>
              <a:ahLst/>
              <a:cxnLst/>
              <a:rect l="l" t="t" r="r" b="b"/>
              <a:pathLst>
                <a:path w="120000" h="120000" extrusionOk="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9" name="Google Shape;1359;p54"/>
            <p:cNvSpPr/>
            <p:nvPr/>
          </p:nvSpPr>
          <p:spPr>
            <a:xfrm>
              <a:off x="3550280" y="4083847"/>
              <a:ext cx="297000" cy="297000"/>
            </a:xfrm>
            <a:custGeom>
              <a:avLst/>
              <a:gdLst/>
              <a:ahLst/>
              <a:cxnLst/>
              <a:rect l="l" t="t" r="r" b="b"/>
              <a:pathLst>
                <a:path w="120000" h="120000" extrusionOk="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0" name="Google Shape;1360;p54"/>
            <p:cNvSpPr/>
            <p:nvPr/>
          </p:nvSpPr>
          <p:spPr>
            <a:xfrm>
              <a:off x="4119982" y="4083847"/>
              <a:ext cx="297000" cy="2970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1" name="Google Shape;1361;p54"/>
            <p:cNvSpPr/>
            <p:nvPr/>
          </p:nvSpPr>
          <p:spPr>
            <a:xfrm>
              <a:off x="4689684" y="4083847"/>
              <a:ext cx="297000" cy="297000"/>
            </a:xfrm>
            <a:custGeom>
              <a:avLst/>
              <a:gdLst/>
              <a:ahLst/>
              <a:cxnLst/>
              <a:rect l="l" t="t" r="r" b="b"/>
              <a:pathLst>
                <a:path w="120000" h="120000" extrusionOk="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2" name="Google Shape;1362;p54"/>
            <p:cNvSpPr/>
            <p:nvPr/>
          </p:nvSpPr>
          <p:spPr>
            <a:xfrm>
              <a:off x="5259388" y="4083847"/>
              <a:ext cx="297000" cy="297000"/>
            </a:xfrm>
            <a:custGeom>
              <a:avLst/>
              <a:gdLst/>
              <a:ahLst/>
              <a:cxnLst/>
              <a:rect l="l" t="t" r="r" b="b"/>
              <a:pathLst>
                <a:path w="120000" h="120000" extrusionOk="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3" name="Google Shape;1363;p54"/>
            <p:cNvSpPr/>
            <p:nvPr/>
          </p:nvSpPr>
          <p:spPr>
            <a:xfrm>
              <a:off x="5821065" y="4107917"/>
              <a:ext cx="304800" cy="240600"/>
            </a:xfrm>
            <a:custGeom>
              <a:avLst/>
              <a:gdLst/>
              <a:ahLst/>
              <a:cxnLst/>
              <a:rect l="l" t="t" r="r" b="b"/>
              <a:pathLst>
                <a:path w="120000" h="120000" extrusionOk="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4" name="Google Shape;1364;p54"/>
            <p:cNvSpPr/>
            <p:nvPr/>
          </p:nvSpPr>
          <p:spPr>
            <a:xfrm>
              <a:off x="6311518" y="673648"/>
              <a:ext cx="304800" cy="272700"/>
            </a:xfrm>
            <a:custGeom>
              <a:avLst/>
              <a:gdLst/>
              <a:ahLst/>
              <a:cxnLst/>
              <a:rect l="l" t="t" r="r" b="b"/>
              <a:pathLst>
                <a:path w="120000" h="120000" extrusionOk="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5" name="Google Shape;1365;p54"/>
            <p:cNvSpPr/>
            <p:nvPr/>
          </p:nvSpPr>
          <p:spPr>
            <a:xfrm>
              <a:off x="6881220" y="697720"/>
              <a:ext cx="297000" cy="216600"/>
            </a:xfrm>
            <a:custGeom>
              <a:avLst/>
              <a:gdLst/>
              <a:ahLst/>
              <a:cxnLst/>
              <a:rect l="l" t="t" r="r" b="b"/>
              <a:pathLst>
                <a:path w="120000" h="120000" extrusionOk="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54"/>
            <p:cNvSpPr/>
            <p:nvPr/>
          </p:nvSpPr>
          <p:spPr>
            <a:xfrm>
              <a:off x="7403498" y="673646"/>
              <a:ext cx="297000" cy="240600"/>
            </a:xfrm>
            <a:custGeom>
              <a:avLst/>
              <a:gdLst/>
              <a:ahLst/>
              <a:cxnLst/>
              <a:rect l="l" t="t" r="r" b="b"/>
              <a:pathLst>
                <a:path w="120000" h="120000" extrusionOk="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54"/>
            <p:cNvSpPr/>
            <p:nvPr/>
          </p:nvSpPr>
          <p:spPr>
            <a:xfrm>
              <a:off x="7973200" y="673646"/>
              <a:ext cx="297000" cy="240600"/>
            </a:xfrm>
            <a:custGeom>
              <a:avLst/>
              <a:gdLst/>
              <a:ahLst/>
              <a:cxnLst/>
              <a:rect l="l" t="t" r="r" b="b"/>
              <a:pathLst>
                <a:path w="120000" h="120000" extrusionOk="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54"/>
            <p:cNvSpPr/>
            <p:nvPr/>
          </p:nvSpPr>
          <p:spPr>
            <a:xfrm>
              <a:off x="6323652" y="2928150"/>
              <a:ext cx="297000" cy="297000"/>
            </a:xfrm>
            <a:custGeom>
              <a:avLst/>
              <a:gdLst/>
              <a:ahLst/>
              <a:cxnLst/>
              <a:rect l="l" t="t" r="r" b="b"/>
              <a:pathLst>
                <a:path w="120000" h="120000" extrusionOk="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54"/>
            <p:cNvSpPr/>
            <p:nvPr/>
          </p:nvSpPr>
          <p:spPr>
            <a:xfrm>
              <a:off x="6893355" y="2928150"/>
              <a:ext cx="297000" cy="297000"/>
            </a:xfrm>
            <a:custGeom>
              <a:avLst/>
              <a:gdLst/>
              <a:ahLst/>
              <a:cxnLst/>
              <a:rect l="l" t="t" r="r" b="b"/>
              <a:pathLst>
                <a:path w="120000" h="120000" extrusionOk="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0" name="Google Shape;1370;p54"/>
            <p:cNvSpPr/>
            <p:nvPr/>
          </p:nvSpPr>
          <p:spPr>
            <a:xfrm>
              <a:off x="7463057" y="3516138"/>
              <a:ext cx="297000" cy="297000"/>
            </a:xfrm>
            <a:custGeom>
              <a:avLst/>
              <a:gdLst/>
              <a:ahLst/>
              <a:cxnLst/>
              <a:rect l="l" t="t" r="r" b="b"/>
              <a:pathLst>
                <a:path w="120000" h="120000" extrusionOk="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1" name="Google Shape;1371;p54"/>
            <p:cNvSpPr/>
            <p:nvPr/>
          </p:nvSpPr>
          <p:spPr>
            <a:xfrm>
              <a:off x="8032759" y="3548234"/>
              <a:ext cx="297000" cy="240600"/>
            </a:xfrm>
            <a:custGeom>
              <a:avLst/>
              <a:gdLst/>
              <a:ahLst/>
              <a:cxnLst/>
              <a:rect l="l" t="t" r="r" b="b"/>
              <a:pathLst>
                <a:path w="120000" h="120000" extrusionOk="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2" name="Google Shape;1372;p54"/>
            <p:cNvSpPr/>
            <p:nvPr/>
          </p:nvSpPr>
          <p:spPr>
            <a:xfrm>
              <a:off x="6311518" y="1227301"/>
              <a:ext cx="304800" cy="297000"/>
            </a:xfrm>
            <a:custGeom>
              <a:avLst/>
              <a:gdLst/>
              <a:ahLst/>
              <a:cxnLst/>
              <a:rect l="l" t="t" r="r" b="b"/>
              <a:pathLst>
                <a:path w="120000" h="120000" extrusionOk="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3" name="Google Shape;1373;p54"/>
            <p:cNvSpPr/>
            <p:nvPr/>
          </p:nvSpPr>
          <p:spPr>
            <a:xfrm>
              <a:off x="6881220" y="1227301"/>
              <a:ext cx="297000" cy="297000"/>
            </a:xfrm>
            <a:custGeom>
              <a:avLst/>
              <a:gdLst/>
              <a:ahLst/>
              <a:cxnLst/>
              <a:rect l="l" t="t" r="r" b="b"/>
              <a:pathLst>
                <a:path w="120000" h="120000" extrusionOk="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4" name="Google Shape;1374;p54"/>
            <p:cNvSpPr/>
            <p:nvPr/>
          </p:nvSpPr>
          <p:spPr>
            <a:xfrm>
              <a:off x="7403498" y="1243348"/>
              <a:ext cx="297000" cy="240600"/>
            </a:xfrm>
            <a:custGeom>
              <a:avLst/>
              <a:gdLst/>
              <a:ahLst/>
              <a:cxnLst/>
              <a:rect l="l" t="t" r="r" b="b"/>
              <a:pathLst>
                <a:path w="120000" h="120000" extrusionOk="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5" name="Google Shape;1375;p54"/>
            <p:cNvSpPr/>
            <p:nvPr/>
          </p:nvSpPr>
          <p:spPr>
            <a:xfrm>
              <a:off x="7973200" y="1243348"/>
              <a:ext cx="297000" cy="240600"/>
            </a:xfrm>
            <a:custGeom>
              <a:avLst/>
              <a:gdLst/>
              <a:ahLst/>
              <a:cxnLst/>
              <a:rect l="l" t="t" r="r" b="b"/>
              <a:pathLst>
                <a:path w="120000" h="120000" extrusionOk="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6" name="Google Shape;1376;p54"/>
            <p:cNvSpPr/>
            <p:nvPr/>
          </p:nvSpPr>
          <p:spPr>
            <a:xfrm>
              <a:off x="6323652" y="3529948"/>
              <a:ext cx="297000" cy="240600"/>
            </a:xfrm>
            <a:custGeom>
              <a:avLst/>
              <a:gdLst/>
              <a:ahLst/>
              <a:cxnLst/>
              <a:rect l="l" t="t" r="r" b="b"/>
              <a:pathLst>
                <a:path w="120000" h="120000" extrusionOk="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7" name="Google Shape;1377;p54"/>
            <p:cNvSpPr/>
            <p:nvPr/>
          </p:nvSpPr>
          <p:spPr>
            <a:xfrm>
              <a:off x="6893355" y="3529948"/>
              <a:ext cx="297000" cy="240600"/>
            </a:xfrm>
            <a:custGeom>
              <a:avLst/>
              <a:gdLst/>
              <a:ahLst/>
              <a:cxnLst/>
              <a:rect l="l" t="t" r="r" b="b"/>
              <a:pathLst>
                <a:path w="120000" h="120000" extrusionOk="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8" name="Google Shape;1378;p54"/>
            <p:cNvSpPr/>
            <p:nvPr/>
          </p:nvSpPr>
          <p:spPr>
            <a:xfrm>
              <a:off x="7463057" y="4096000"/>
              <a:ext cx="297000" cy="272700"/>
            </a:xfrm>
            <a:custGeom>
              <a:avLst/>
              <a:gdLst/>
              <a:ahLst/>
              <a:cxnLst/>
              <a:rect l="l" t="t" r="r" b="b"/>
              <a:pathLst>
                <a:path w="120000" h="120000" extrusionOk="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9" name="Google Shape;1379;p54"/>
            <p:cNvSpPr/>
            <p:nvPr/>
          </p:nvSpPr>
          <p:spPr>
            <a:xfrm>
              <a:off x="8032759" y="4112048"/>
              <a:ext cx="297000" cy="240600"/>
            </a:xfrm>
            <a:custGeom>
              <a:avLst/>
              <a:gdLst/>
              <a:ahLst/>
              <a:cxnLst/>
              <a:rect l="l" t="t" r="r" b="b"/>
              <a:pathLst>
                <a:path w="120000" h="120000" extrusionOk="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0" name="Google Shape;1380;p54"/>
            <p:cNvSpPr/>
            <p:nvPr/>
          </p:nvSpPr>
          <p:spPr>
            <a:xfrm>
              <a:off x="6311518" y="1797003"/>
              <a:ext cx="304800" cy="2970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1" name="Google Shape;1381;p54"/>
            <p:cNvSpPr/>
            <p:nvPr/>
          </p:nvSpPr>
          <p:spPr>
            <a:xfrm>
              <a:off x="6881220" y="1813051"/>
              <a:ext cx="297000" cy="264900"/>
            </a:xfrm>
            <a:custGeom>
              <a:avLst/>
              <a:gdLst/>
              <a:ahLst/>
              <a:cxnLst/>
              <a:rect l="l" t="t" r="r" b="b"/>
              <a:pathLst>
                <a:path w="120000" h="120000" extrusionOk="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2" name="Google Shape;1382;p54"/>
            <p:cNvSpPr/>
            <p:nvPr/>
          </p:nvSpPr>
          <p:spPr>
            <a:xfrm>
              <a:off x="7403498" y="1805025"/>
              <a:ext cx="297000" cy="248700"/>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3" name="Google Shape;1383;p54"/>
            <p:cNvSpPr/>
            <p:nvPr/>
          </p:nvSpPr>
          <p:spPr>
            <a:xfrm>
              <a:off x="7973200" y="1780953"/>
              <a:ext cx="304800" cy="297000"/>
            </a:xfrm>
            <a:custGeom>
              <a:avLst/>
              <a:gdLst/>
              <a:ahLst/>
              <a:cxnLst/>
              <a:rect l="l" t="t" r="r" b="b"/>
              <a:pathLst>
                <a:path w="120000" h="120000" extrusionOk="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4" name="Google Shape;1384;p54"/>
            <p:cNvSpPr/>
            <p:nvPr/>
          </p:nvSpPr>
          <p:spPr>
            <a:xfrm>
              <a:off x="6323652" y="4067553"/>
              <a:ext cx="297000" cy="297000"/>
            </a:xfrm>
            <a:custGeom>
              <a:avLst/>
              <a:gdLst/>
              <a:ahLst/>
              <a:cxnLst/>
              <a:rect l="l" t="t" r="r" b="b"/>
              <a:pathLst>
                <a:path w="120000" h="120000" extrusionOk="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5" name="Google Shape;1385;p54"/>
            <p:cNvSpPr/>
            <p:nvPr/>
          </p:nvSpPr>
          <p:spPr>
            <a:xfrm>
              <a:off x="6893355" y="4075577"/>
              <a:ext cx="297000" cy="272700"/>
            </a:xfrm>
            <a:custGeom>
              <a:avLst/>
              <a:gdLst/>
              <a:ahLst/>
              <a:cxnLst/>
              <a:rect l="l" t="t" r="r" b="b"/>
              <a:pathLst>
                <a:path w="120000" h="120000" extrusionOk="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6" name="Google Shape;1386;p54"/>
            <p:cNvSpPr/>
            <p:nvPr/>
          </p:nvSpPr>
          <p:spPr>
            <a:xfrm>
              <a:off x="6311518" y="2390777"/>
              <a:ext cx="304800" cy="240600"/>
            </a:xfrm>
            <a:custGeom>
              <a:avLst/>
              <a:gdLst/>
              <a:ahLst/>
              <a:cxnLst/>
              <a:rect l="l" t="t" r="r" b="b"/>
              <a:pathLst>
                <a:path w="120000" h="120000" extrusionOk="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7" name="Google Shape;1387;p54"/>
            <p:cNvSpPr/>
            <p:nvPr/>
          </p:nvSpPr>
          <p:spPr>
            <a:xfrm>
              <a:off x="6913316" y="2366707"/>
              <a:ext cx="240600" cy="297000"/>
            </a:xfrm>
            <a:custGeom>
              <a:avLst/>
              <a:gdLst/>
              <a:ahLst/>
              <a:cxnLst/>
              <a:rect l="l" t="t" r="r" b="b"/>
              <a:pathLst>
                <a:path w="120000" h="120000" extrusionOk="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8" name="Google Shape;1388;p54"/>
            <p:cNvSpPr/>
            <p:nvPr/>
          </p:nvSpPr>
          <p:spPr>
            <a:xfrm>
              <a:off x="7451641" y="2350657"/>
              <a:ext cx="200700" cy="297000"/>
            </a:xfrm>
            <a:custGeom>
              <a:avLst/>
              <a:gdLst/>
              <a:ahLst/>
              <a:cxnLst/>
              <a:rect l="l" t="t" r="r" b="b"/>
              <a:pathLst>
                <a:path w="120000" h="120000" extrusionOk="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9" name="Google Shape;1389;p54"/>
            <p:cNvSpPr/>
            <p:nvPr/>
          </p:nvSpPr>
          <p:spPr>
            <a:xfrm>
              <a:off x="7950075" y="236520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0" name="Google Shape;1390;p54"/>
            <p:cNvSpPr/>
            <p:nvPr/>
          </p:nvSpPr>
          <p:spPr>
            <a:xfrm>
              <a:off x="7463039" y="2949445"/>
              <a:ext cx="297000" cy="297000"/>
            </a:xfrm>
            <a:custGeom>
              <a:avLst/>
              <a:gdLst/>
              <a:ahLst/>
              <a:cxnLst/>
              <a:rect l="l" t="t" r="r" b="b"/>
              <a:pathLst>
                <a:path w="120000" h="120000" extrusionOk="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1" name="Google Shape;1391;p54"/>
            <p:cNvSpPr/>
            <p:nvPr/>
          </p:nvSpPr>
          <p:spPr>
            <a:xfrm>
              <a:off x="8096934" y="2949445"/>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5"/>
        <p:cNvGrpSpPr/>
        <p:nvPr/>
      </p:nvGrpSpPr>
      <p:grpSpPr>
        <a:xfrm>
          <a:off x="0" y="0"/>
          <a:ext cx="0" cy="0"/>
          <a:chOff x="0" y="0"/>
          <a:chExt cx="0" cy="0"/>
        </a:xfrm>
      </p:grpSpPr>
      <p:sp>
        <p:nvSpPr>
          <p:cNvPr id="1396" name="Google Shape;1396;p55"/>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Icons &amp; </a:t>
            </a:r>
            <a:r>
              <a:rPr lang="en-GB" b="1">
                <a:solidFill>
                  <a:srgbClr val="EE795B"/>
                </a:solidFill>
              </a:rPr>
              <a:t>Shapes</a:t>
            </a:r>
            <a:endParaRPr b="1">
              <a:solidFill>
                <a:srgbClr val="EE795B"/>
              </a:solidFill>
            </a:endParaRPr>
          </a:p>
        </p:txBody>
      </p:sp>
      <p:sp>
        <p:nvSpPr>
          <p:cNvPr id="1397" name="Google Shape;1397;p55"/>
          <p:cNvSpPr txBox="1"/>
          <p:nvPr/>
        </p:nvSpPr>
        <p:spPr>
          <a:xfrm>
            <a:off x="311700"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Vector Icons</a:t>
            </a:r>
            <a:endParaRPr sz="1800">
              <a:solidFill>
                <a:srgbClr val="566579"/>
              </a:solidFill>
              <a:latin typeface="Trebuchet MS"/>
              <a:ea typeface="Trebuchet MS"/>
              <a:cs typeface="Trebuchet MS"/>
              <a:sym typeface="Trebuchet MS"/>
            </a:endParaRPr>
          </a:p>
        </p:txBody>
      </p:sp>
      <p:sp>
        <p:nvSpPr>
          <p:cNvPr id="1398" name="Google Shape;1398;p55"/>
          <p:cNvSpPr txBox="1"/>
          <p:nvPr/>
        </p:nvSpPr>
        <p:spPr>
          <a:xfrm>
            <a:off x="3148838"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Resize the Icons</a:t>
            </a:r>
            <a:endParaRPr sz="1800">
              <a:solidFill>
                <a:srgbClr val="566579"/>
              </a:solidFill>
              <a:latin typeface="Trebuchet MS"/>
              <a:ea typeface="Trebuchet MS"/>
              <a:cs typeface="Trebuchet MS"/>
              <a:sym typeface="Trebuchet MS"/>
            </a:endParaRPr>
          </a:p>
        </p:txBody>
      </p:sp>
      <p:sp>
        <p:nvSpPr>
          <p:cNvPr id="1399" name="Google Shape;1399;p55"/>
          <p:cNvSpPr txBox="1"/>
          <p:nvPr/>
        </p:nvSpPr>
        <p:spPr>
          <a:xfrm>
            <a:off x="5985975" y="10479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rgbClr val="566579"/>
                </a:solidFill>
                <a:latin typeface="Trebuchet MS"/>
                <a:ea typeface="Trebuchet MS"/>
                <a:cs typeface="Trebuchet MS"/>
                <a:sym typeface="Trebuchet MS"/>
              </a:rPr>
              <a:t>Edit the colors</a:t>
            </a:r>
            <a:endParaRPr sz="1800">
              <a:solidFill>
                <a:srgbClr val="566579"/>
              </a:solidFill>
              <a:latin typeface="Trebuchet MS"/>
              <a:ea typeface="Trebuchet MS"/>
              <a:cs typeface="Trebuchet MS"/>
              <a:sym typeface="Trebuchet MS"/>
            </a:endParaRPr>
          </a:p>
        </p:txBody>
      </p:sp>
      <p:sp>
        <p:nvSpPr>
          <p:cNvPr id="1400" name="Google Shape;1400;p55"/>
          <p:cNvSpPr txBox="1"/>
          <p:nvPr/>
        </p:nvSpPr>
        <p:spPr>
          <a:xfrm>
            <a:off x="311700"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b="1">
                <a:solidFill>
                  <a:srgbClr val="EE795B"/>
                </a:solidFill>
              </a:rPr>
              <a:t>Free Google Slides Templates</a:t>
            </a:r>
            <a:r>
              <a:rPr lang="en-GB" sz="1200">
                <a:solidFill>
                  <a:srgbClr val="666666"/>
                </a:solidFill>
              </a:rPr>
              <a:t> uses Vectorial Icons from the most popular Free Sources.</a:t>
            </a:r>
            <a:endParaRPr sz="1200">
              <a:solidFill>
                <a:srgbClr val="666666"/>
              </a:solidFill>
            </a:endParaRPr>
          </a:p>
        </p:txBody>
      </p:sp>
      <p:sp>
        <p:nvSpPr>
          <p:cNvPr id="1401" name="Google Shape;1401;p55"/>
          <p:cNvSpPr txBox="1"/>
          <p:nvPr/>
        </p:nvSpPr>
        <p:spPr>
          <a:xfrm>
            <a:off x="3148838"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rgbClr val="666666"/>
                </a:solidFill>
              </a:rPr>
              <a:t>All Icons are resizable. Change the icons size without losing resolution.</a:t>
            </a:r>
            <a:endParaRPr sz="1200">
              <a:solidFill>
                <a:srgbClr val="666666"/>
              </a:solidFill>
            </a:endParaRPr>
          </a:p>
        </p:txBody>
      </p:sp>
      <p:sp>
        <p:nvSpPr>
          <p:cNvPr id="1402" name="Google Shape;1402;p55"/>
          <p:cNvSpPr txBox="1"/>
          <p:nvPr/>
        </p:nvSpPr>
        <p:spPr>
          <a:xfrm>
            <a:off x="5985975" y="1491036"/>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200">
                <a:solidFill>
                  <a:srgbClr val="666666"/>
                </a:solidFill>
              </a:rPr>
              <a:t>All Icons are editable. Change the color fill and lines without affecting the shape.</a:t>
            </a:r>
            <a:endParaRPr sz="1200">
              <a:solidFill>
                <a:srgbClr val="666666"/>
              </a:solidFill>
            </a:endParaRPr>
          </a:p>
        </p:txBody>
      </p:sp>
      <p:sp>
        <p:nvSpPr>
          <p:cNvPr id="1403" name="Google Shape;1403;p55"/>
          <p:cNvSpPr/>
          <p:nvPr/>
        </p:nvSpPr>
        <p:spPr>
          <a:xfrm>
            <a:off x="1087483" y="2431638"/>
            <a:ext cx="301625" cy="334963"/>
          </a:xfrm>
          <a:custGeom>
            <a:avLst/>
            <a:gdLst/>
            <a:ahLst/>
            <a:cxnLst/>
            <a:rect l="l" t="t" r="r" b="b"/>
            <a:pathLst>
              <a:path w="300" h="333" extrusionOk="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4" name="Google Shape;1404;p55"/>
          <p:cNvSpPr/>
          <p:nvPr/>
        </p:nvSpPr>
        <p:spPr>
          <a:xfrm>
            <a:off x="1060142" y="2817400"/>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5" name="Google Shape;1405;p55"/>
          <p:cNvSpPr/>
          <p:nvPr/>
        </p:nvSpPr>
        <p:spPr>
          <a:xfrm>
            <a:off x="311700" y="2515775"/>
            <a:ext cx="301625" cy="166688"/>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6" name="Google Shape;1406;p55"/>
          <p:cNvSpPr/>
          <p:nvPr/>
        </p:nvSpPr>
        <p:spPr>
          <a:xfrm>
            <a:off x="327575" y="2817400"/>
            <a:ext cx="268288" cy="350838"/>
          </a:xfrm>
          <a:custGeom>
            <a:avLst/>
            <a:gdLst/>
            <a:ahLst/>
            <a:cxnLst/>
            <a:rect l="l" t="t" r="r" b="b"/>
            <a:pathLst>
              <a:path w="266" h="350" extrusionOk="0">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7" name="Google Shape;1407;p55"/>
          <p:cNvSpPr/>
          <p:nvPr/>
        </p:nvSpPr>
        <p:spPr>
          <a:xfrm>
            <a:off x="2705725" y="2447526"/>
            <a:ext cx="301625" cy="301625"/>
          </a:xfrm>
          <a:custGeom>
            <a:avLst/>
            <a:gdLst/>
            <a:ahLst/>
            <a:cxnLst/>
            <a:rect l="l" t="t" r="r" b="b"/>
            <a:pathLst>
              <a:path w="300" h="300" extrusionOk="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8" name="Google Shape;1408;p55"/>
          <p:cNvSpPr/>
          <p:nvPr/>
        </p:nvSpPr>
        <p:spPr>
          <a:xfrm>
            <a:off x="2676088" y="2841213"/>
            <a:ext cx="352425" cy="301625"/>
          </a:xfrm>
          <a:custGeom>
            <a:avLst/>
            <a:gdLst/>
            <a:ahLst/>
            <a:cxnLst/>
            <a:rect l="l" t="t" r="r" b="b"/>
            <a:pathLst>
              <a:path w="350" h="300" extrusionOk="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09" name="Google Shape;1409;p55"/>
          <p:cNvSpPr/>
          <p:nvPr/>
        </p:nvSpPr>
        <p:spPr>
          <a:xfrm>
            <a:off x="1863267" y="2447513"/>
            <a:ext cx="368300" cy="301625"/>
          </a:xfrm>
          <a:custGeom>
            <a:avLst/>
            <a:gdLst/>
            <a:ahLst/>
            <a:cxnLst/>
            <a:rect l="l" t="t" r="r" b="b"/>
            <a:pathLst>
              <a:path w="366" h="300" extrusionOk="0">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10" name="Google Shape;1410;p55"/>
          <p:cNvSpPr/>
          <p:nvPr/>
        </p:nvSpPr>
        <p:spPr>
          <a:xfrm>
            <a:off x="1843509" y="2841213"/>
            <a:ext cx="368300" cy="301625"/>
          </a:xfrm>
          <a:custGeom>
            <a:avLst/>
            <a:gdLst/>
            <a:ahLst/>
            <a:cxnLst/>
            <a:rect l="l" t="t" r="r" b="b"/>
            <a:pathLst>
              <a:path w="366" h="300" extrusionOk="0">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411" name="Google Shape;1411;p55"/>
          <p:cNvSpPr/>
          <p:nvPr/>
        </p:nvSpPr>
        <p:spPr>
          <a:xfrm>
            <a:off x="3832701" y="2490264"/>
            <a:ext cx="222267" cy="244386"/>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2" name="Google Shape;1412;p55"/>
          <p:cNvSpPr/>
          <p:nvPr/>
        </p:nvSpPr>
        <p:spPr>
          <a:xfrm>
            <a:off x="4841760" y="2238126"/>
            <a:ext cx="451586" cy="496523"/>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3" name="Google Shape;1413;p55"/>
          <p:cNvSpPr/>
          <p:nvPr/>
        </p:nvSpPr>
        <p:spPr>
          <a:xfrm>
            <a:off x="3590312" y="3131746"/>
            <a:ext cx="707044" cy="777397"/>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sp>
        <p:nvSpPr>
          <p:cNvPr id="1414" name="Google Shape;1414;p55"/>
          <p:cNvSpPr/>
          <p:nvPr/>
        </p:nvSpPr>
        <p:spPr>
          <a:xfrm>
            <a:off x="4581394" y="2840089"/>
            <a:ext cx="972318" cy="1069054"/>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EE795B"/>
              </a:solidFill>
              <a:latin typeface="Muli"/>
              <a:ea typeface="Muli"/>
              <a:cs typeface="Muli"/>
              <a:sym typeface="Muli"/>
            </a:endParaRPr>
          </a:p>
        </p:txBody>
      </p:sp>
      <p:grpSp>
        <p:nvGrpSpPr>
          <p:cNvPr id="1415" name="Google Shape;1415;p55"/>
          <p:cNvGrpSpPr/>
          <p:nvPr/>
        </p:nvGrpSpPr>
        <p:grpSpPr>
          <a:xfrm>
            <a:off x="7382785" y="2444256"/>
            <a:ext cx="560066" cy="560066"/>
            <a:chOff x="7148172" y="3888038"/>
            <a:chExt cx="648300" cy="648300"/>
          </a:xfrm>
        </p:grpSpPr>
        <p:sp>
          <p:nvSpPr>
            <p:cNvPr id="1416" name="Google Shape;1416;p55"/>
            <p:cNvSpPr/>
            <p:nvPr/>
          </p:nvSpPr>
          <p:spPr>
            <a:xfrm>
              <a:off x="7148172" y="3888038"/>
              <a:ext cx="648300" cy="648300"/>
            </a:xfrm>
            <a:prstGeom prst="ellipse">
              <a:avLst/>
            </a:prstGeom>
            <a:solidFill>
              <a:srgbClr val="FFFFFF"/>
            </a:solidFill>
            <a:ln w="9525" cap="flat" cmpd="sng">
              <a:solidFill>
                <a:srgbClr val="56657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17" name="Google Shape;1417;p55"/>
            <p:cNvSpPr/>
            <p:nvPr/>
          </p:nvSpPr>
          <p:spPr>
            <a:xfrm>
              <a:off x="7312773" y="400813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grpSp>
        <p:nvGrpSpPr>
          <p:cNvPr id="1418" name="Google Shape;1418;p55"/>
          <p:cNvGrpSpPr/>
          <p:nvPr/>
        </p:nvGrpSpPr>
        <p:grpSpPr>
          <a:xfrm>
            <a:off x="6108991" y="2444296"/>
            <a:ext cx="560066" cy="560066"/>
            <a:chOff x="6181322" y="2962926"/>
            <a:chExt cx="648300" cy="648300"/>
          </a:xfrm>
        </p:grpSpPr>
        <p:sp>
          <p:nvSpPr>
            <p:cNvPr id="1419" name="Google Shape;1419;p55"/>
            <p:cNvSpPr/>
            <p:nvPr/>
          </p:nvSpPr>
          <p:spPr>
            <a:xfrm>
              <a:off x="6181322" y="2962926"/>
              <a:ext cx="648300" cy="648300"/>
            </a:xfrm>
            <a:prstGeom prst="ellipse">
              <a:avLst/>
            </a:prstGeom>
            <a:solidFill>
              <a:srgbClr val="EE7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420" name="Google Shape;1420;p55"/>
            <p:cNvSpPr/>
            <p:nvPr/>
          </p:nvSpPr>
          <p:spPr>
            <a:xfrm>
              <a:off x="6345923"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w="9525" cap="flat" cmpd="sng">
              <a:solidFill>
                <a:srgbClr val="999999">
                  <a:alpha val="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grpSp>
        <p:nvGrpSpPr>
          <p:cNvPr id="1421" name="Google Shape;1421;p55"/>
          <p:cNvGrpSpPr/>
          <p:nvPr/>
        </p:nvGrpSpPr>
        <p:grpSpPr>
          <a:xfrm>
            <a:off x="6745888" y="2444296"/>
            <a:ext cx="560066" cy="560066"/>
            <a:chOff x="7148030" y="2962926"/>
            <a:chExt cx="648300" cy="648300"/>
          </a:xfrm>
        </p:grpSpPr>
        <p:sp>
          <p:nvSpPr>
            <p:cNvPr id="1422" name="Google Shape;1422;p55"/>
            <p:cNvSpPr/>
            <p:nvPr/>
          </p:nvSpPr>
          <p:spPr>
            <a:xfrm>
              <a:off x="7148030" y="2962926"/>
              <a:ext cx="648300" cy="648300"/>
            </a:xfrm>
            <a:prstGeom prst="ellipse">
              <a:avLst/>
            </a:prstGeom>
            <a:solidFill>
              <a:srgbClr val="D8D8D8">
                <a:alpha val="78080"/>
              </a:srgbClr>
            </a:solidFill>
            <a:ln w="9525" cap="flat" cmpd="sng">
              <a:solidFill>
                <a:srgbClr val="56657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23" name="Google Shape;1423;p55"/>
            <p:cNvSpPr/>
            <p:nvPr/>
          </p:nvSpPr>
          <p:spPr>
            <a:xfrm>
              <a:off x="7312631"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sp>
        <p:nvSpPr>
          <p:cNvPr id="1424" name="Google Shape;1424;p55"/>
          <p:cNvSpPr/>
          <p:nvPr/>
        </p:nvSpPr>
        <p:spPr>
          <a:xfrm>
            <a:off x="8019682" y="2431654"/>
            <a:ext cx="560100" cy="560100"/>
          </a:xfrm>
          <a:prstGeom prst="ellipse">
            <a:avLst/>
          </a:prstGeom>
          <a:solidFill>
            <a:srgbClr val="56657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425" name="Google Shape;1425;p55"/>
          <p:cNvSpPr/>
          <p:nvPr/>
        </p:nvSpPr>
        <p:spPr>
          <a:xfrm>
            <a:off x="8161880" y="2535405"/>
            <a:ext cx="275660" cy="303089"/>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56"/>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EE795B"/>
                </a:solidFill>
              </a:rPr>
              <a:t>Credits</a:t>
            </a:r>
            <a:r>
              <a:rPr lang="en-GB"/>
              <a:t> Slide</a:t>
            </a:r>
            <a:endParaRPr/>
          </a:p>
        </p:txBody>
      </p:sp>
      <p:sp>
        <p:nvSpPr>
          <p:cNvPr id="1431" name="Google Shape;1431;p56"/>
          <p:cNvSpPr txBox="1"/>
          <p:nvPr/>
        </p:nvSpPr>
        <p:spPr>
          <a:xfrm>
            <a:off x="5986000" y="2732725"/>
            <a:ext cx="2716800" cy="1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solidFill>
                  <a:srgbClr val="666666"/>
                </a:solidFill>
              </a:rPr>
              <a:t>Microsoft® and PowerPoint® are trademarks or registered trademarks of Microsoft Corporation.</a:t>
            </a:r>
            <a:endParaRPr sz="1000">
              <a:solidFill>
                <a:srgbClr val="666666"/>
              </a:solidFill>
            </a:endParaRPr>
          </a:p>
          <a:p>
            <a:pPr marL="0" lvl="0" indent="0" algn="l" rtl="0">
              <a:spcBef>
                <a:spcPts val="0"/>
              </a:spcBef>
              <a:spcAft>
                <a:spcPts val="0"/>
              </a:spcAft>
              <a:buNone/>
            </a:pPr>
            <a:endParaRPr sz="1000">
              <a:solidFill>
                <a:srgbClr val="666666"/>
              </a:solidFill>
            </a:endParaRPr>
          </a:p>
          <a:p>
            <a:pPr marL="0" lvl="0" indent="0" algn="l" rtl="0">
              <a:spcBef>
                <a:spcPts val="0"/>
              </a:spcBef>
              <a:spcAft>
                <a:spcPts val="0"/>
              </a:spcAft>
              <a:buNone/>
            </a:pPr>
            <a:r>
              <a:rPr lang="en-GB" sz="1000">
                <a:solidFill>
                  <a:srgbClr val="666666"/>
                </a:solidFill>
              </a:rPr>
              <a:t>© 2015 Google Inc, used with permission. Google and the Google logo are registered trademarks of Google Inc.</a:t>
            </a:r>
            <a:endParaRPr sz="1000">
              <a:solidFill>
                <a:srgbClr val="666666"/>
              </a:solidFill>
            </a:endParaRPr>
          </a:p>
          <a:p>
            <a:pPr marL="0" lvl="0" indent="0" algn="l" rtl="0">
              <a:spcBef>
                <a:spcPts val="0"/>
              </a:spcBef>
              <a:spcAft>
                <a:spcPts val="0"/>
              </a:spcAft>
              <a:buNone/>
            </a:pPr>
            <a:endParaRPr sz="1000">
              <a:solidFill>
                <a:srgbClr val="666666"/>
              </a:solidFill>
            </a:endParaRPr>
          </a:p>
          <a:p>
            <a:pPr marL="0" lvl="0" indent="0" algn="l" rtl="0">
              <a:spcBef>
                <a:spcPts val="0"/>
              </a:spcBef>
              <a:spcAft>
                <a:spcPts val="0"/>
              </a:spcAft>
              <a:buNone/>
            </a:pPr>
            <a:r>
              <a:rPr lang="en-GB" sz="1000">
                <a:solidFill>
                  <a:srgbClr val="666666"/>
                </a:solidFill>
              </a:rPr>
              <a:t>Google Drive® is a registered trademark of Google Inc.</a:t>
            </a:r>
            <a:endParaRPr sz="1000">
              <a:solidFill>
                <a:srgbClr val="666666"/>
              </a:solidFill>
            </a:endParaRPr>
          </a:p>
          <a:p>
            <a:pPr marL="0" lvl="0" indent="0" algn="just" rtl="0">
              <a:lnSpc>
                <a:spcPct val="115000"/>
              </a:lnSpc>
              <a:spcBef>
                <a:spcPts val="0"/>
              </a:spcBef>
              <a:spcAft>
                <a:spcPts val="1600"/>
              </a:spcAft>
              <a:buNone/>
            </a:pPr>
            <a:endParaRPr sz="1000">
              <a:solidFill>
                <a:srgbClr val="666666"/>
              </a:solidFill>
            </a:endParaRPr>
          </a:p>
        </p:txBody>
      </p:sp>
      <p:sp>
        <p:nvSpPr>
          <p:cNvPr id="1432" name="Google Shape;1432;p56"/>
          <p:cNvSpPr txBox="1"/>
          <p:nvPr/>
        </p:nvSpPr>
        <p:spPr>
          <a:xfrm>
            <a:off x="5985975" y="1300200"/>
            <a:ext cx="2716800" cy="113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solidFill>
                  <a:srgbClr val="666666"/>
                </a:solidFill>
              </a:rPr>
              <a:t>Photos in this template were downloaded from </a:t>
            </a:r>
            <a:r>
              <a:rPr lang="en-GB" sz="1000" b="1">
                <a:solidFill>
                  <a:srgbClr val="EE795B"/>
                </a:solidFill>
              </a:rPr>
              <a:t>freedigitalphotos.net</a:t>
            </a:r>
            <a:r>
              <a:rPr lang="en-GB" sz="1000">
                <a:solidFill>
                  <a:srgbClr val="EE795B"/>
                </a:solidFill>
              </a:rPr>
              <a:t>.</a:t>
            </a:r>
            <a:r>
              <a:rPr lang="en-GB" sz="1000">
                <a:solidFill>
                  <a:srgbClr val="666666"/>
                </a:solidFill>
              </a:rPr>
              <a:t> Attribution is located in each slide notes and the Credits slide.</a:t>
            </a:r>
            <a:endParaRPr sz="1000">
              <a:solidFill>
                <a:srgbClr val="666666"/>
              </a:solidFill>
            </a:endParaRPr>
          </a:p>
        </p:txBody>
      </p:sp>
      <p:sp>
        <p:nvSpPr>
          <p:cNvPr id="1433" name="Google Shape;1433;p56"/>
          <p:cNvSpPr txBox="1"/>
          <p:nvPr/>
        </p:nvSpPr>
        <p:spPr>
          <a:xfrm>
            <a:off x="3148875" y="2732724"/>
            <a:ext cx="27168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a:solidFill>
                  <a:srgbClr val="666666"/>
                </a:solidFill>
              </a:rPr>
              <a:t>The Template provides a theme with four basic colors:</a:t>
            </a:r>
            <a:endParaRPr sz="1000">
              <a:solidFill>
                <a:srgbClr val="666666"/>
              </a:solidFill>
            </a:endParaRPr>
          </a:p>
        </p:txBody>
      </p:sp>
      <p:sp>
        <p:nvSpPr>
          <p:cNvPr id="1434" name="Google Shape;1434;p56"/>
          <p:cNvSpPr txBox="1"/>
          <p:nvPr/>
        </p:nvSpPr>
        <p:spPr>
          <a:xfrm>
            <a:off x="3148850" y="1300207"/>
            <a:ext cx="2716800" cy="11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GB" sz="1000">
                <a:solidFill>
                  <a:srgbClr val="666666"/>
                </a:solidFill>
              </a:rPr>
              <a:t>The backgrounds were created by </a:t>
            </a:r>
            <a:r>
              <a:rPr lang="en-GB" sz="1000" b="1">
                <a:solidFill>
                  <a:srgbClr val="EE795B"/>
                </a:solidFill>
              </a:rPr>
              <a:t>Free Google Slides Templates</a:t>
            </a:r>
            <a:r>
              <a:rPr lang="en-GB" sz="1000">
                <a:solidFill>
                  <a:srgbClr val="EE795B"/>
                </a:solidFill>
              </a:rPr>
              <a:t>.</a:t>
            </a:r>
            <a:endParaRPr sz="1000">
              <a:solidFill>
                <a:srgbClr val="EE795B"/>
              </a:solidFill>
            </a:endParaRPr>
          </a:p>
        </p:txBody>
      </p:sp>
      <p:sp>
        <p:nvSpPr>
          <p:cNvPr id="1435" name="Google Shape;1435;p56"/>
          <p:cNvSpPr txBox="1"/>
          <p:nvPr/>
        </p:nvSpPr>
        <p:spPr>
          <a:xfrm>
            <a:off x="311700" y="1300207"/>
            <a:ext cx="2716800" cy="113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000">
                <a:solidFill>
                  <a:srgbClr val="666666"/>
                </a:solidFill>
              </a:rPr>
              <a:t>Vectorial Shapes in this Template were created by </a:t>
            </a:r>
            <a:r>
              <a:rPr lang="en-GB" sz="1000" b="1">
                <a:solidFill>
                  <a:srgbClr val="EE795B"/>
                </a:solidFill>
              </a:rPr>
              <a:t>Free Google Slides Templates</a:t>
            </a:r>
            <a:r>
              <a:rPr lang="en-GB" sz="1000">
                <a:solidFill>
                  <a:srgbClr val="666666"/>
                </a:solidFill>
              </a:rPr>
              <a:t> and downloaded from </a:t>
            </a:r>
            <a:r>
              <a:rPr lang="en-GB" sz="1000" b="1">
                <a:solidFill>
                  <a:srgbClr val="EE795B"/>
                </a:solidFill>
              </a:rPr>
              <a:t>FreePik.com</a:t>
            </a:r>
            <a:r>
              <a:rPr lang="en-GB" sz="1000">
                <a:solidFill>
                  <a:srgbClr val="EE795B"/>
                </a:solidFill>
              </a:rPr>
              <a:t>.</a:t>
            </a:r>
            <a:endParaRPr sz="1000">
              <a:solidFill>
                <a:srgbClr val="EE795B"/>
              </a:solidFill>
            </a:endParaRPr>
          </a:p>
          <a:p>
            <a:pPr marL="0" lvl="0" indent="0" algn="just" rtl="0">
              <a:spcBef>
                <a:spcPts val="800"/>
              </a:spcBef>
              <a:spcAft>
                <a:spcPts val="0"/>
              </a:spcAft>
              <a:buNone/>
            </a:pPr>
            <a:r>
              <a:rPr lang="en-GB" sz="1000">
                <a:solidFill>
                  <a:srgbClr val="666666"/>
                </a:solidFill>
              </a:rPr>
              <a:t>Icons in this Template are part of Google® Material Icons and </a:t>
            </a:r>
            <a:r>
              <a:rPr lang="en-GB" sz="1000" b="1">
                <a:solidFill>
                  <a:srgbClr val="EE795B"/>
                </a:solidFill>
              </a:rPr>
              <a:t>flaticons.com</a:t>
            </a:r>
            <a:r>
              <a:rPr lang="en-GB" sz="1000">
                <a:solidFill>
                  <a:srgbClr val="EE795B"/>
                </a:solidFill>
              </a:rPr>
              <a:t>.</a:t>
            </a:r>
            <a:endParaRPr sz="1000">
              <a:solidFill>
                <a:srgbClr val="EE795B"/>
              </a:solidFill>
            </a:endParaRPr>
          </a:p>
          <a:p>
            <a:pPr marL="0" lvl="0" indent="0" algn="just" rtl="0">
              <a:lnSpc>
                <a:spcPct val="115000"/>
              </a:lnSpc>
              <a:spcBef>
                <a:spcPts val="800"/>
              </a:spcBef>
              <a:spcAft>
                <a:spcPts val="1600"/>
              </a:spcAft>
              <a:buNone/>
            </a:pPr>
            <a:endParaRPr sz="1000">
              <a:solidFill>
                <a:srgbClr val="666666"/>
              </a:solidFill>
            </a:endParaRPr>
          </a:p>
        </p:txBody>
      </p:sp>
      <p:sp>
        <p:nvSpPr>
          <p:cNvPr id="1436" name="Google Shape;1436;p56"/>
          <p:cNvSpPr txBox="1"/>
          <p:nvPr/>
        </p:nvSpPr>
        <p:spPr>
          <a:xfrm>
            <a:off x="311700"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Shapes &amp; Icons</a:t>
            </a:r>
            <a:endParaRPr sz="2100">
              <a:solidFill>
                <a:srgbClr val="566579"/>
              </a:solidFill>
              <a:latin typeface="Trebuchet MS"/>
              <a:ea typeface="Trebuchet MS"/>
              <a:cs typeface="Trebuchet MS"/>
              <a:sym typeface="Trebuchet MS"/>
            </a:endParaRPr>
          </a:p>
        </p:txBody>
      </p:sp>
      <p:sp>
        <p:nvSpPr>
          <p:cNvPr id="1437" name="Google Shape;1437;p56"/>
          <p:cNvSpPr txBox="1"/>
          <p:nvPr/>
        </p:nvSpPr>
        <p:spPr>
          <a:xfrm>
            <a:off x="3148838"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Backgrounds</a:t>
            </a:r>
            <a:endParaRPr sz="2100">
              <a:solidFill>
                <a:srgbClr val="566579"/>
              </a:solidFill>
              <a:latin typeface="Trebuchet MS"/>
              <a:ea typeface="Trebuchet MS"/>
              <a:cs typeface="Trebuchet MS"/>
              <a:sym typeface="Trebuchet MS"/>
            </a:endParaRPr>
          </a:p>
        </p:txBody>
      </p:sp>
      <p:sp>
        <p:nvSpPr>
          <p:cNvPr id="1438" name="Google Shape;1438;p56"/>
          <p:cNvSpPr txBox="1"/>
          <p:nvPr/>
        </p:nvSpPr>
        <p:spPr>
          <a:xfrm>
            <a:off x="5985975" y="857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Images</a:t>
            </a:r>
            <a:endParaRPr sz="2100">
              <a:solidFill>
                <a:srgbClr val="566579"/>
              </a:solidFill>
              <a:latin typeface="Trebuchet MS"/>
              <a:ea typeface="Trebuchet MS"/>
              <a:cs typeface="Trebuchet MS"/>
              <a:sym typeface="Trebuchet MS"/>
            </a:endParaRPr>
          </a:p>
        </p:txBody>
      </p:sp>
      <p:sp>
        <p:nvSpPr>
          <p:cNvPr id="1439" name="Google Shape;1439;p56"/>
          <p:cNvSpPr txBox="1"/>
          <p:nvPr/>
        </p:nvSpPr>
        <p:spPr>
          <a:xfrm>
            <a:off x="311713"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Fonts</a:t>
            </a:r>
            <a:endParaRPr sz="2100">
              <a:solidFill>
                <a:srgbClr val="566579"/>
              </a:solidFill>
              <a:latin typeface="Trebuchet MS"/>
              <a:ea typeface="Trebuchet MS"/>
              <a:cs typeface="Trebuchet MS"/>
              <a:sym typeface="Trebuchet MS"/>
            </a:endParaRPr>
          </a:p>
        </p:txBody>
      </p:sp>
      <p:sp>
        <p:nvSpPr>
          <p:cNvPr id="1440" name="Google Shape;1440;p56"/>
          <p:cNvSpPr txBox="1"/>
          <p:nvPr/>
        </p:nvSpPr>
        <p:spPr>
          <a:xfrm>
            <a:off x="3148850"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Color Palette</a:t>
            </a:r>
            <a:endParaRPr sz="2100">
              <a:solidFill>
                <a:srgbClr val="566579"/>
              </a:solidFill>
              <a:latin typeface="Trebuchet MS"/>
              <a:ea typeface="Trebuchet MS"/>
              <a:cs typeface="Trebuchet MS"/>
              <a:sym typeface="Trebuchet MS"/>
            </a:endParaRPr>
          </a:p>
        </p:txBody>
      </p:sp>
      <p:sp>
        <p:nvSpPr>
          <p:cNvPr id="1441" name="Google Shape;1441;p56"/>
          <p:cNvSpPr txBox="1"/>
          <p:nvPr/>
        </p:nvSpPr>
        <p:spPr>
          <a:xfrm>
            <a:off x="5985988" y="22896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100">
                <a:solidFill>
                  <a:srgbClr val="566579"/>
                </a:solidFill>
                <a:latin typeface="Trebuchet MS"/>
                <a:ea typeface="Trebuchet MS"/>
                <a:cs typeface="Trebuchet MS"/>
                <a:sym typeface="Trebuchet MS"/>
              </a:rPr>
              <a:t>Trademarks</a:t>
            </a:r>
            <a:endParaRPr sz="2100">
              <a:solidFill>
                <a:srgbClr val="566579"/>
              </a:solidFill>
              <a:latin typeface="Trebuchet MS"/>
              <a:ea typeface="Trebuchet MS"/>
              <a:cs typeface="Trebuchet MS"/>
              <a:sym typeface="Trebuchet MS"/>
            </a:endParaRPr>
          </a:p>
        </p:txBody>
      </p:sp>
      <p:sp>
        <p:nvSpPr>
          <p:cNvPr id="1442" name="Google Shape;1442;p56"/>
          <p:cNvSpPr txBox="1"/>
          <p:nvPr/>
        </p:nvSpPr>
        <p:spPr>
          <a:xfrm>
            <a:off x="311725" y="2732722"/>
            <a:ext cx="2716800" cy="16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rgbClr val="666666"/>
                </a:solidFill>
              </a:rPr>
              <a:t>The fonts used in this template are taken from </a:t>
            </a:r>
            <a:r>
              <a:rPr lang="en-GB" sz="1000" b="1">
                <a:solidFill>
                  <a:srgbClr val="EE795B"/>
                </a:solidFill>
              </a:rPr>
              <a:t>Google</a:t>
            </a:r>
            <a:r>
              <a:rPr lang="en-GB" sz="1000" b="1">
                <a:solidFill>
                  <a:srgbClr val="666666"/>
                </a:solidFill>
              </a:rPr>
              <a:t> </a:t>
            </a:r>
            <a:r>
              <a:rPr lang="en-GB" sz="1000">
                <a:solidFill>
                  <a:srgbClr val="666666"/>
                </a:solidFill>
              </a:rPr>
              <a:t>fonts. ( Trebuchet, Arial)</a:t>
            </a:r>
            <a:endParaRPr sz="1000">
              <a:solidFill>
                <a:srgbClr val="666666"/>
              </a:solidFill>
            </a:endParaRPr>
          </a:p>
          <a:p>
            <a:pPr marL="0" lvl="0" indent="0" algn="l" rtl="0">
              <a:lnSpc>
                <a:spcPct val="115000"/>
              </a:lnSpc>
              <a:spcBef>
                <a:spcPts val="0"/>
              </a:spcBef>
              <a:spcAft>
                <a:spcPts val="0"/>
              </a:spcAft>
              <a:buNone/>
            </a:pPr>
            <a:r>
              <a:rPr lang="en-GB" sz="1000">
                <a:solidFill>
                  <a:srgbClr val="666666"/>
                </a:solidFill>
              </a:rPr>
              <a:t>You can download the fonts from the following url: </a:t>
            </a:r>
            <a:r>
              <a:rPr lang="en-GB" sz="1000" u="sng">
                <a:solidFill>
                  <a:srgbClr val="666666"/>
                </a:solidFill>
                <a:hlinkClick r:id="rId3"/>
              </a:rPr>
              <a:t>https://www.google.com/fonts/</a:t>
            </a:r>
            <a:endParaRPr sz="1000">
              <a:solidFill>
                <a:srgbClr val="666666"/>
              </a:solidFill>
            </a:endParaRPr>
          </a:p>
        </p:txBody>
      </p:sp>
      <p:sp>
        <p:nvSpPr>
          <p:cNvPr id="1443" name="Google Shape;1443;p56"/>
          <p:cNvSpPr/>
          <p:nvPr/>
        </p:nvSpPr>
        <p:spPr>
          <a:xfrm>
            <a:off x="3237314" y="3277538"/>
            <a:ext cx="1113600" cy="273900"/>
          </a:xfrm>
          <a:prstGeom prst="rect">
            <a:avLst/>
          </a:prstGeom>
          <a:solidFill>
            <a:srgbClr val="56657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#566579ff</a:t>
            </a:r>
            <a:endParaRPr>
              <a:solidFill>
                <a:srgbClr val="FFFFFF"/>
              </a:solidFill>
            </a:endParaRPr>
          </a:p>
        </p:txBody>
      </p:sp>
      <p:sp>
        <p:nvSpPr>
          <p:cNvPr id="1444" name="Google Shape;1444;p56"/>
          <p:cNvSpPr/>
          <p:nvPr/>
        </p:nvSpPr>
        <p:spPr>
          <a:xfrm>
            <a:off x="4424264" y="3277538"/>
            <a:ext cx="1113600" cy="2739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#666666ff</a:t>
            </a:r>
            <a:endParaRPr>
              <a:solidFill>
                <a:srgbClr val="FFFFFF"/>
              </a:solidFill>
            </a:endParaRPr>
          </a:p>
        </p:txBody>
      </p:sp>
      <p:sp>
        <p:nvSpPr>
          <p:cNvPr id="1445" name="Google Shape;1445;p56"/>
          <p:cNvSpPr/>
          <p:nvPr/>
        </p:nvSpPr>
        <p:spPr>
          <a:xfrm>
            <a:off x="3237227" y="3620263"/>
            <a:ext cx="1113600" cy="273900"/>
          </a:xfrm>
          <a:prstGeom prst="rect">
            <a:avLst/>
          </a:prstGeom>
          <a:solidFill>
            <a:srgbClr val="EE795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FFFFFF"/>
                </a:solidFill>
              </a:rPr>
              <a:t>#ee795bff</a:t>
            </a:r>
            <a:endParaRPr>
              <a:solidFill>
                <a:srgbClr val="FFFFFF"/>
              </a:solidFill>
            </a:endParaRPr>
          </a:p>
        </p:txBody>
      </p:sp>
      <p:sp>
        <p:nvSpPr>
          <p:cNvPr id="1446" name="Google Shape;1446;p56"/>
          <p:cNvSpPr/>
          <p:nvPr/>
        </p:nvSpPr>
        <p:spPr>
          <a:xfrm>
            <a:off x="4424277" y="3620263"/>
            <a:ext cx="1113600" cy="273900"/>
          </a:xfrm>
          <a:prstGeom prst="rect">
            <a:avLst/>
          </a:prstGeom>
          <a:solidFill>
            <a:srgbClr val="D8D8D8">
              <a:alpha val="780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666666"/>
                </a:solidFill>
              </a:rPr>
              <a:t>#d8d8d8c7</a:t>
            </a:r>
            <a:endParaRPr>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451"/>
        <p:cNvGrpSpPr/>
        <p:nvPr/>
      </p:nvGrpSpPr>
      <p:grpSpPr>
        <a:xfrm>
          <a:off x="0" y="0"/>
          <a:ext cx="0" cy="0"/>
          <a:chOff x="0" y="0"/>
          <a:chExt cx="0" cy="0"/>
        </a:xfrm>
      </p:grpSpPr>
      <p:grpSp>
        <p:nvGrpSpPr>
          <p:cNvPr id="1452" name="Google Shape;1452;p57"/>
          <p:cNvGrpSpPr/>
          <p:nvPr/>
        </p:nvGrpSpPr>
        <p:grpSpPr>
          <a:xfrm>
            <a:off x="2149887" y="1949831"/>
            <a:ext cx="5148538" cy="1385900"/>
            <a:chOff x="2149887" y="1949831"/>
            <a:chExt cx="5148538" cy="1385900"/>
          </a:xfrm>
        </p:grpSpPr>
        <p:grpSp>
          <p:nvGrpSpPr>
            <p:cNvPr id="1453" name="Google Shape;1453;p57"/>
            <p:cNvGrpSpPr/>
            <p:nvPr/>
          </p:nvGrpSpPr>
          <p:grpSpPr>
            <a:xfrm>
              <a:off x="2149887" y="1949831"/>
              <a:ext cx="1127125" cy="1385900"/>
              <a:chOff x="3221037" y="1929606"/>
              <a:chExt cx="1127125" cy="1385900"/>
            </a:xfrm>
          </p:grpSpPr>
          <p:sp>
            <p:nvSpPr>
              <p:cNvPr id="1454" name="Google Shape;1454;p57"/>
              <p:cNvSpPr/>
              <p:nvPr/>
            </p:nvSpPr>
            <p:spPr>
              <a:xfrm>
                <a:off x="3221037" y="1929606"/>
                <a:ext cx="1127125" cy="138590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5" name="Google Shape;1455;p57"/>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6" name="Google Shape;1456;p57"/>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57" name="Google Shape;1457;p57"/>
              <p:cNvSpPr/>
              <p:nvPr/>
            </p:nvSpPr>
            <p:spPr>
              <a:xfrm>
                <a:off x="3241040" y="2425894"/>
                <a:ext cx="1087200" cy="6771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GB" sz="3300" b="0" i="0" u="none" strike="noStrike" cap="none">
                    <a:solidFill>
                      <a:srgbClr val="FFFFFF"/>
                    </a:solidFill>
                    <a:latin typeface="Open Sans"/>
                    <a:ea typeface="Open Sans"/>
                    <a:cs typeface="Open Sans"/>
                    <a:sym typeface="Open Sans"/>
                  </a:rPr>
                  <a:t>FGST</a:t>
                </a:r>
                <a:endParaRPr sz="3300" b="0" i="0" u="none" strike="noStrike" cap="none">
                  <a:solidFill>
                    <a:srgbClr val="000000"/>
                  </a:solidFill>
                  <a:latin typeface="Open Sans"/>
                  <a:ea typeface="Open Sans"/>
                  <a:cs typeface="Open Sans"/>
                  <a:sym typeface="Open Sans"/>
                </a:endParaRPr>
              </a:p>
            </p:txBody>
          </p:sp>
        </p:grpSp>
        <p:sp>
          <p:nvSpPr>
            <p:cNvPr id="1458" name="Google Shape;1458;p57"/>
            <p:cNvSpPr txBox="1"/>
            <p:nvPr/>
          </p:nvSpPr>
          <p:spPr>
            <a:xfrm>
              <a:off x="4098025" y="2210975"/>
              <a:ext cx="32004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800" b="0" i="0" u="none" strike="noStrike" cap="none">
                  <a:solidFill>
                    <a:srgbClr val="595959"/>
                  </a:solidFill>
                  <a:latin typeface="Open Sans"/>
                  <a:ea typeface="Open Sans"/>
                  <a:cs typeface="Open Sans"/>
                  <a:sym typeface="Open Sans"/>
                </a:rPr>
                <a:t>Free Google</a:t>
              </a:r>
              <a:r>
                <a:rPr lang="en-GB"/>
                <a:t> </a:t>
              </a:r>
              <a:r>
                <a:rPr lang="en-GB" sz="2800" b="0" i="0" u="none" strike="noStrike" cap="none">
                  <a:solidFill>
                    <a:srgbClr val="595959"/>
                  </a:solidFill>
                  <a:latin typeface="Open Sans"/>
                  <a:ea typeface="Open Sans"/>
                  <a:cs typeface="Open Sans"/>
                  <a:sym typeface="Open Sans"/>
                </a:rPr>
                <a:t>Slides Templates</a:t>
              </a:r>
              <a:endParaRPr sz="2800" b="0" i="0" u="none" strike="noStrike" cap="none">
                <a:solidFill>
                  <a:srgbClr val="595959"/>
                </a:solidFill>
                <a:latin typeface="Open Sans"/>
                <a:ea typeface="Open Sans"/>
                <a:cs typeface="Open Sans"/>
                <a:sym typeface="Open Sans"/>
              </a:endParaRPr>
            </a:p>
          </p:txBody>
        </p:sp>
        <p:cxnSp>
          <p:nvCxnSpPr>
            <p:cNvPr id="1459" name="Google Shape;1459;p57"/>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2"/>
            </a:pPr>
            <a:r>
              <a:rPr lang="en-US" b="1" dirty="0" err="1">
                <a:solidFill>
                  <a:srgbClr val="EE795B"/>
                </a:solidFill>
                <a:latin typeface="Trebuchet MS"/>
                <a:ea typeface="Trebuchet MS"/>
                <a:cs typeface="Trebuchet MS"/>
                <a:sym typeface="Trebuchet MS"/>
              </a:rPr>
              <a:t>Phân</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tích</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đề</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tài</a:t>
            </a:r>
            <a:endParaRPr b="1" dirty="0">
              <a:solidFill>
                <a:srgbClr val="EE795B"/>
              </a:solidFill>
              <a:latin typeface="Trebuchet MS"/>
              <a:ea typeface="Trebuchet MS"/>
              <a:cs typeface="Trebuchet MS"/>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4</a:t>
            </a:fld>
            <a:endParaRPr/>
          </a:p>
        </p:txBody>
      </p:sp>
      <p:pic>
        <p:nvPicPr>
          <p:cNvPr id="7" name="Picture 6">
            <a:extLst>
              <a:ext uri="{FF2B5EF4-FFF2-40B4-BE49-F238E27FC236}">
                <a16:creationId xmlns:a16="http://schemas.microsoft.com/office/drawing/2014/main" id="{146C31BD-92BD-4AF6-96FE-DC04B2A65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67" y="2017838"/>
            <a:ext cx="2458115" cy="2458115"/>
          </a:xfrm>
          <a:prstGeom prst="rect">
            <a:avLst/>
          </a:prstGeom>
        </p:spPr>
      </p:pic>
      <p:pic>
        <p:nvPicPr>
          <p:cNvPr id="9" name="Picture 8">
            <a:extLst>
              <a:ext uri="{FF2B5EF4-FFF2-40B4-BE49-F238E27FC236}">
                <a16:creationId xmlns:a16="http://schemas.microsoft.com/office/drawing/2014/main" id="{CAA5104A-62DB-49E4-B2FE-0AA8C5055A8E}"/>
              </a:ext>
            </a:extLst>
          </p:cNvPr>
          <p:cNvPicPr/>
          <p:nvPr/>
        </p:nvPicPr>
        <p:blipFill rotWithShape="1">
          <a:blip r:embed="rId4">
            <a:extLst>
              <a:ext uri="{28A0092B-C50C-407E-A947-70E740481C1C}">
                <a14:useLocalDpi xmlns:a14="http://schemas.microsoft.com/office/drawing/2010/main" val="0"/>
              </a:ext>
            </a:extLst>
          </a:blip>
          <a:srcRect t="41359"/>
          <a:stretch/>
        </p:blipFill>
        <p:spPr bwMode="auto">
          <a:xfrm>
            <a:off x="3380184" y="1437787"/>
            <a:ext cx="2181225" cy="958850"/>
          </a:xfrm>
          <a:prstGeom prst="rect">
            <a:avLst/>
          </a:prstGeom>
          <a:noFill/>
          <a:ln>
            <a:noFill/>
          </a:ln>
          <a:extLst>
            <a:ext uri="{53640926-AAD7-44D8-BBD7-CCE9431645EC}">
              <a14:shadowObscured xmlns:a14="http://schemas.microsoft.com/office/drawing/2010/main"/>
            </a:ext>
          </a:extLst>
        </p:spPr>
      </p:pic>
      <p:pic>
        <p:nvPicPr>
          <p:cNvPr id="10" name="Picture 9" descr="Điều khiển LCD 16x2 bằng giao tiếp I2C sử dụng Arduino | Arduinokit.vn">
            <a:extLst>
              <a:ext uri="{FF2B5EF4-FFF2-40B4-BE49-F238E27FC236}">
                <a16:creationId xmlns:a16="http://schemas.microsoft.com/office/drawing/2014/main" id="{A4E20680-00E6-4943-91A4-2B382927654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635889" y="2819100"/>
            <a:ext cx="1323975" cy="1123149"/>
          </a:xfrm>
          <a:prstGeom prst="rect">
            <a:avLst/>
          </a:prstGeom>
          <a:noFill/>
          <a:ln>
            <a:noFill/>
          </a:ln>
        </p:spPr>
      </p:pic>
      <p:pic>
        <p:nvPicPr>
          <p:cNvPr id="11" name="Picture 10" descr="Thẻ nhớ MicroSD 32GB Lexar class 10 UHS-I giá rẻ, chính hãng">
            <a:extLst>
              <a:ext uri="{FF2B5EF4-FFF2-40B4-BE49-F238E27FC236}">
                <a16:creationId xmlns:a16="http://schemas.microsoft.com/office/drawing/2014/main" id="{DC70009F-C0C6-4EE6-AE98-1FB08EF1523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585104" y="2809059"/>
            <a:ext cx="1076325" cy="1076325"/>
          </a:xfrm>
          <a:prstGeom prst="rect">
            <a:avLst/>
          </a:prstGeom>
          <a:noFill/>
          <a:ln>
            <a:noFill/>
          </a:ln>
        </p:spPr>
      </p:pic>
      <p:pic>
        <p:nvPicPr>
          <p:cNvPr id="12" name="Picture 11" descr="Round Micro Speaker Diameter 30mm 8Ohm 8R 2W for Arduino [EK1887] - $7.98 :  Zen Cart!, The Art of E-commerce">
            <a:extLst>
              <a:ext uri="{FF2B5EF4-FFF2-40B4-BE49-F238E27FC236}">
                <a16:creationId xmlns:a16="http://schemas.microsoft.com/office/drawing/2014/main" id="{3F6EBEA5-38C3-4CF3-AD49-339505239DC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036019" y="1175448"/>
            <a:ext cx="1276350" cy="1276350"/>
          </a:xfrm>
          <a:prstGeom prst="rect">
            <a:avLst/>
          </a:prstGeom>
          <a:noFill/>
          <a:ln>
            <a:noFill/>
          </a:ln>
        </p:spPr>
      </p:pic>
      <p:pic>
        <p:nvPicPr>
          <p:cNvPr id="13" name="Picture 12" descr="Mạch khuếch đại âm thanh 5V Pam8403 Linh kiện điện tử FPT">
            <a:extLst>
              <a:ext uri="{FF2B5EF4-FFF2-40B4-BE49-F238E27FC236}">
                <a16:creationId xmlns:a16="http://schemas.microsoft.com/office/drawing/2014/main" id="{F0D61649-8958-4FB9-BC12-CE783915C5B9}"/>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061598" y="2683125"/>
            <a:ext cx="1438519" cy="1385587"/>
          </a:xfrm>
          <a:prstGeom prst="rect">
            <a:avLst/>
          </a:prstGeom>
          <a:noFill/>
          <a:ln>
            <a:noFill/>
          </a:ln>
        </p:spPr>
      </p:pic>
      <p:pic>
        <p:nvPicPr>
          <p:cNvPr id="14" name="Picture 13" descr="Amazon.com: Micro SD Storage Board Mciro SD TF Card Memory Shield Module  SPI for Arduino: Computers &amp; Accessories">
            <a:extLst>
              <a:ext uri="{FF2B5EF4-FFF2-40B4-BE49-F238E27FC236}">
                <a16:creationId xmlns:a16="http://schemas.microsoft.com/office/drawing/2014/main" id="{CD92C1AD-23E9-4346-919E-88F16429ED21}"/>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7652390" y="1350355"/>
            <a:ext cx="1276350" cy="1241261"/>
          </a:xfrm>
          <a:prstGeom prst="rect">
            <a:avLst/>
          </a:prstGeom>
          <a:noFill/>
          <a:ln>
            <a:noFill/>
          </a:ln>
        </p:spPr>
      </p:pic>
      <p:sp>
        <p:nvSpPr>
          <p:cNvPr id="16" name="TextBox 15">
            <a:extLst>
              <a:ext uri="{FF2B5EF4-FFF2-40B4-BE49-F238E27FC236}">
                <a16:creationId xmlns:a16="http://schemas.microsoft.com/office/drawing/2014/main" id="{CD457E28-B4F3-4F54-AD61-88811132C4B2}"/>
              </a:ext>
            </a:extLst>
          </p:cNvPr>
          <p:cNvSpPr txBox="1"/>
          <p:nvPr/>
        </p:nvSpPr>
        <p:spPr>
          <a:xfrm>
            <a:off x="897362" y="1532884"/>
            <a:ext cx="1860126" cy="338554"/>
          </a:xfrm>
          <a:prstGeom prst="rect">
            <a:avLst/>
          </a:prstGeom>
          <a:noFill/>
        </p:spPr>
        <p:txBody>
          <a:bodyPr wrap="square" rtlCol="0">
            <a:spAutoFit/>
          </a:bodyPr>
          <a:lstStyle/>
          <a:p>
            <a:r>
              <a:rPr lang="en-US" sz="1600" dirty="0"/>
              <a:t>Arduino Uno R3</a:t>
            </a:r>
          </a:p>
        </p:txBody>
      </p:sp>
      <p:sp>
        <p:nvSpPr>
          <p:cNvPr id="25" name="TextBox 24">
            <a:extLst>
              <a:ext uri="{FF2B5EF4-FFF2-40B4-BE49-F238E27FC236}">
                <a16:creationId xmlns:a16="http://schemas.microsoft.com/office/drawing/2014/main" id="{CE840ED9-E44D-4103-94F2-132230D8E6A0}"/>
              </a:ext>
            </a:extLst>
          </p:cNvPr>
          <p:cNvSpPr txBox="1"/>
          <p:nvPr/>
        </p:nvSpPr>
        <p:spPr>
          <a:xfrm>
            <a:off x="3410860" y="1010015"/>
            <a:ext cx="2109290" cy="338554"/>
          </a:xfrm>
          <a:prstGeom prst="rect">
            <a:avLst/>
          </a:prstGeom>
          <a:noFill/>
        </p:spPr>
        <p:txBody>
          <a:bodyPr wrap="square" rtlCol="0">
            <a:spAutoFit/>
          </a:bodyPr>
          <a:lstStyle/>
          <a:p>
            <a:r>
              <a:rPr lang="en-US" sz="1600" dirty="0" err="1"/>
              <a:t>Màn</a:t>
            </a:r>
            <a:r>
              <a:rPr lang="en-US" sz="1600" dirty="0"/>
              <a:t> </a:t>
            </a:r>
            <a:r>
              <a:rPr lang="en-US" sz="1600" dirty="0" err="1"/>
              <a:t>hình</a:t>
            </a:r>
            <a:r>
              <a:rPr lang="en-US" sz="1600" dirty="0"/>
              <a:t> LCD 16x2</a:t>
            </a:r>
          </a:p>
        </p:txBody>
      </p:sp>
      <p:sp>
        <p:nvSpPr>
          <p:cNvPr id="26" name="TextBox 25">
            <a:extLst>
              <a:ext uri="{FF2B5EF4-FFF2-40B4-BE49-F238E27FC236}">
                <a16:creationId xmlns:a16="http://schemas.microsoft.com/office/drawing/2014/main" id="{766745DE-B815-4A83-81FC-704F6AEA39DE}"/>
              </a:ext>
            </a:extLst>
          </p:cNvPr>
          <p:cNvSpPr txBox="1"/>
          <p:nvPr/>
        </p:nvSpPr>
        <p:spPr>
          <a:xfrm>
            <a:off x="6417466" y="976122"/>
            <a:ext cx="638178" cy="338554"/>
          </a:xfrm>
          <a:prstGeom prst="rect">
            <a:avLst/>
          </a:prstGeom>
          <a:noFill/>
        </p:spPr>
        <p:txBody>
          <a:bodyPr wrap="square" rtlCol="0">
            <a:spAutoFit/>
          </a:bodyPr>
          <a:lstStyle/>
          <a:p>
            <a:r>
              <a:rPr lang="en-US" sz="1600" dirty="0"/>
              <a:t>Loa</a:t>
            </a:r>
          </a:p>
        </p:txBody>
      </p:sp>
      <p:sp>
        <p:nvSpPr>
          <p:cNvPr id="27" name="TextBox 26">
            <a:extLst>
              <a:ext uri="{FF2B5EF4-FFF2-40B4-BE49-F238E27FC236}">
                <a16:creationId xmlns:a16="http://schemas.microsoft.com/office/drawing/2014/main" id="{35B2D92D-ECE2-4FA4-A219-E0FF21049988}"/>
              </a:ext>
            </a:extLst>
          </p:cNvPr>
          <p:cNvSpPr txBox="1"/>
          <p:nvPr/>
        </p:nvSpPr>
        <p:spPr>
          <a:xfrm>
            <a:off x="7437097" y="853012"/>
            <a:ext cx="1564481" cy="584775"/>
          </a:xfrm>
          <a:prstGeom prst="rect">
            <a:avLst/>
          </a:prstGeom>
          <a:noFill/>
        </p:spPr>
        <p:txBody>
          <a:bodyPr wrap="square" rtlCol="0">
            <a:spAutoFit/>
          </a:bodyPr>
          <a:lstStyle/>
          <a:p>
            <a:pPr algn="ctr"/>
            <a:r>
              <a:rPr lang="en-US" sz="1600" dirty="0"/>
              <a:t>Module Micro </a:t>
            </a:r>
          </a:p>
          <a:p>
            <a:pPr algn="ctr"/>
            <a:r>
              <a:rPr lang="en-US" sz="1600" dirty="0"/>
              <a:t>SD Card</a:t>
            </a:r>
          </a:p>
        </p:txBody>
      </p:sp>
      <p:sp>
        <p:nvSpPr>
          <p:cNvPr id="28" name="TextBox 27">
            <a:extLst>
              <a:ext uri="{FF2B5EF4-FFF2-40B4-BE49-F238E27FC236}">
                <a16:creationId xmlns:a16="http://schemas.microsoft.com/office/drawing/2014/main" id="{6A798F5E-2ECE-4285-828B-1E1105C60FFF}"/>
              </a:ext>
            </a:extLst>
          </p:cNvPr>
          <p:cNvSpPr txBox="1"/>
          <p:nvPr/>
        </p:nvSpPr>
        <p:spPr>
          <a:xfrm>
            <a:off x="3623703" y="4068353"/>
            <a:ext cx="1736436" cy="338554"/>
          </a:xfrm>
          <a:prstGeom prst="rect">
            <a:avLst/>
          </a:prstGeom>
          <a:noFill/>
        </p:spPr>
        <p:txBody>
          <a:bodyPr wrap="square" rtlCol="0">
            <a:spAutoFit/>
          </a:bodyPr>
          <a:lstStyle/>
          <a:p>
            <a:r>
              <a:rPr lang="en-US" sz="1600" dirty="0"/>
              <a:t>Module I2C LCD</a:t>
            </a:r>
          </a:p>
        </p:txBody>
      </p:sp>
      <p:sp>
        <p:nvSpPr>
          <p:cNvPr id="29" name="TextBox 28">
            <a:extLst>
              <a:ext uri="{FF2B5EF4-FFF2-40B4-BE49-F238E27FC236}">
                <a16:creationId xmlns:a16="http://schemas.microsoft.com/office/drawing/2014/main" id="{4ED37428-E8A4-4D56-8C52-03D7605773FE}"/>
              </a:ext>
            </a:extLst>
          </p:cNvPr>
          <p:cNvSpPr txBox="1"/>
          <p:nvPr/>
        </p:nvSpPr>
        <p:spPr>
          <a:xfrm>
            <a:off x="5344215" y="4068353"/>
            <a:ext cx="1564481" cy="338554"/>
          </a:xfrm>
          <a:prstGeom prst="rect">
            <a:avLst/>
          </a:prstGeom>
          <a:noFill/>
        </p:spPr>
        <p:txBody>
          <a:bodyPr wrap="square" rtlCol="0">
            <a:spAutoFit/>
          </a:bodyPr>
          <a:lstStyle/>
          <a:p>
            <a:pPr algn="ctr"/>
            <a:r>
              <a:rPr lang="en-US" sz="1600" dirty="0" err="1"/>
              <a:t>Thẻ</a:t>
            </a:r>
            <a:r>
              <a:rPr lang="en-US" sz="1600" dirty="0"/>
              <a:t> </a:t>
            </a:r>
            <a:r>
              <a:rPr lang="en-US" sz="1600" dirty="0" err="1"/>
              <a:t>nhớ</a:t>
            </a:r>
            <a:endParaRPr lang="en-US" sz="1600" dirty="0"/>
          </a:p>
        </p:txBody>
      </p:sp>
      <p:sp>
        <p:nvSpPr>
          <p:cNvPr id="30" name="TextBox 29">
            <a:extLst>
              <a:ext uri="{FF2B5EF4-FFF2-40B4-BE49-F238E27FC236}">
                <a16:creationId xmlns:a16="http://schemas.microsoft.com/office/drawing/2014/main" id="{4FA37E11-282D-46DB-8522-9617C9146795}"/>
              </a:ext>
            </a:extLst>
          </p:cNvPr>
          <p:cNvSpPr txBox="1"/>
          <p:nvPr/>
        </p:nvSpPr>
        <p:spPr>
          <a:xfrm>
            <a:off x="6661429" y="3952733"/>
            <a:ext cx="2267311" cy="584775"/>
          </a:xfrm>
          <a:prstGeom prst="rect">
            <a:avLst/>
          </a:prstGeom>
          <a:noFill/>
        </p:spPr>
        <p:txBody>
          <a:bodyPr wrap="square" rtlCol="0">
            <a:spAutoFit/>
          </a:bodyPr>
          <a:lstStyle/>
          <a:p>
            <a:pPr algn="ctr"/>
            <a:r>
              <a:rPr lang="en-US" sz="1600" dirty="0" err="1"/>
              <a:t>Mạch</a:t>
            </a:r>
            <a:r>
              <a:rPr lang="en-US" sz="1600" dirty="0"/>
              <a:t> </a:t>
            </a:r>
            <a:r>
              <a:rPr lang="en-US" sz="1600" dirty="0" err="1"/>
              <a:t>khuếch</a:t>
            </a:r>
            <a:r>
              <a:rPr lang="en-US" sz="1600" dirty="0"/>
              <a:t> </a:t>
            </a:r>
            <a:r>
              <a:rPr lang="en-US" sz="1600" dirty="0" err="1"/>
              <a:t>đại</a:t>
            </a:r>
            <a:r>
              <a:rPr lang="en-US" sz="1600" dirty="0"/>
              <a:t> </a:t>
            </a:r>
          </a:p>
          <a:p>
            <a:pPr algn="ctr"/>
            <a:r>
              <a:rPr lang="en-US" sz="1600" dirty="0" err="1"/>
              <a:t>âm</a:t>
            </a:r>
            <a:r>
              <a:rPr lang="en-US" sz="1600" dirty="0"/>
              <a:t> </a:t>
            </a:r>
            <a:r>
              <a:rPr lang="en-US" sz="1600" dirty="0" err="1"/>
              <a:t>thanh</a:t>
            </a:r>
            <a:r>
              <a:rPr lang="en-US" sz="1600" dirty="0"/>
              <a:t> 5V Pam8403</a:t>
            </a:r>
          </a:p>
        </p:txBody>
      </p:sp>
      <p:sp>
        <p:nvSpPr>
          <p:cNvPr id="31" name="TextBox 30">
            <a:extLst>
              <a:ext uri="{FF2B5EF4-FFF2-40B4-BE49-F238E27FC236}">
                <a16:creationId xmlns:a16="http://schemas.microsoft.com/office/drawing/2014/main" id="{27887CFF-CB64-4EC0-B604-EABF12ADAB21}"/>
              </a:ext>
            </a:extLst>
          </p:cNvPr>
          <p:cNvSpPr txBox="1"/>
          <p:nvPr/>
        </p:nvSpPr>
        <p:spPr>
          <a:xfrm>
            <a:off x="548641" y="941916"/>
            <a:ext cx="2458115" cy="584775"/>
          </a:xfrm>
          <a:prstGeom prst="rect">
            <a:avLst/>
          </a:prstGeom>
          <a:noFill/>
        </p:spPr>
        <p:txBody>
          <a:bodyPr wrap="square" rtlCol="0">
            <a:spAutoFit/>
          </a:bodyPr>
          <a:lstStyle/>
          <a:p>
            <a:pPr marL="457200" indent="-457200">
              <a:buFont typeface="+mj-lt"/>
              <a:buAutoNum type="arabicPeriod" startAt="2"/>
            </a:pPr>
            <a:r>
              <a:rPr lang="en-US" sz="1800" b="1" dirty="0"/>
              <a:t>Linh </a:t>
            </a:r>
            <a:r>
              <a:rPr lang="en-US" sz="1800" b="1" dirty="0" err="1"/>
              <a:t>kiện</a:t>
            </a:r>
            <a:r>
              <a:rPr lang="en-US" dirty="0"/>
              <a:t>:</a:t>
            </a:r>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168325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2"/>
            </a:pPr>
            <a:r>
              <a:rPr lang="en-US" b="1" dirty="0" err="1">
                <a:solidFill>
                  <a:srgbClr val="EE795B"/>
                </a:solidFill>
                <a:latin typeface="Trebuchet MS"/>
                <a:ea typeface="Trebuchet MS"/>
                <a:cs typeface="Trebuchet MS"/>
                <a:sym typeface="Trebuchet MS"/>
              </a:rPr>
              <a:t>Phân</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tích</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đề</a:t>
            </a:r>
            <a:r>
              <a:rPr lang="en-US" b="1" dirty="0">
                <a:solidFill>
                  <a:srgbClr val="EE795B"/>
                </a:solidFill>
                <a:latin typeface="Trebuchet MS"/>
                <a:ea typeface="Trebuchet MS"/>
                <a:cs typeface="Trebuchet MS"/>
                <a:sym typeface="Trebuchet MS"/>
              </a:rPr>
              <a:t> </a:t>
            </a:r>
            <a:r>
              <a:rPr lang="en-US" b="1" dirty="0" err="1">
                <a:solidFill>
                  <a:srgbClr val="EE795B"/>
                </a:solidFill>
                <a:latin typeface="Trebuchet MS"/>
                <a:ea typeface="Trebuchet MS"/>
                <a:cs typeface="Trebuchet MS"/>
                <a:sym typeface="Trebuchet MS"/>
              </a:rPr>
              <a:t>tài</a:t>
            </a:r>
            <a:endParaRPr b="1" dirty="0">
              <a:solidFill>
                <a:srgbClr val="EE795B"/>
              </a:solidFill>
              <a:latin typeface="Trebuchet MS"/>
              <a:ea typeface="Trebuchet MS"/>
              <a:cs typeface="Trebuchet MS"/>
              <a:sym typeface="Trebuchet MS"/>
            </a:endParaRPr>
          </a:p>
        </p:txBody>
      </p:sp>
      <p:sp>
        <p:nvSpPr>
          <p:cNvPr id="188" name="Google Shape;188;p32"/>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5</a:t>
            </a:fld>
            <a:endParaRPr/>
          </a:p>
        </p:txBody>
      </p:sp>
      <p:sp>
        <p:nvSpPr>
          <p:cNvPr id="2" name="TextBox 1">
            <a:extLst>
              <a:ext uri="{FF2B5EF4-FFF2-40B4-BE49-F238E27FC236}">
                <a16:creationId xmlns:a16="http://schemas.microsoft.com/office/drawing/2014/main" id="{25CC79F3-DFE3-454E-A07F-8148393D6EBF}"/>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3"/>
            </a:pPr>
            <a:r>
              <a:rPr lang="en-US" sz="2000" b="1" dirty="0" err="1"/>
              <a:t>Giải</a:t>
            </a:r>
            <a:r>
              <a:rPr lang="en-US" sz="2000" b="1" dirty="0"/>
              <a:t> </a:t>
            </a:r>
            <a:r>
              <a:rPr lang="en-US" sz="2000" b="1" dirty="0" err="1"/>
              <a:t>pháp</a:t>
            </a:r>
            <a:r>
              <a:rPr lang="en-US" sz="2000" b="1" dirty="0"/>
              <a:t> </a:t>
            </a:r>
            <a:r>
              <a:rPr lang="en-US" sz="2000" b="1" dirty="0" err="1"/>
              <a:t>triển</a:t>
            </a:r>
            <a:r>
              <a:rPr lang="en-US" sz="2000" b="1" dirty="0"/>
              <a:t> </a:t>
            </a:r>
            <a:r>
              <a:rPr lang="en-US" sz="2000" b="1" dirty="0" err="1"/>
              <a:t>khai</a:t>
            </a:r>
            <a:r>
              <a:rPr lang="en-US" dirty="0"/>
              <a:t>:</a:t>
            </a:r>
          </a:p>
          <a:p>
            <a:pPr marL="342900" indent="-342900">
              <a:buFont typeface="Wingdings" panose="05000000000000000000" pitchFamily="2" charset="2"/>
              <a:buChar char="Ø"/>
            </a:pPr>
            <a:endParaRPr lang="en-US" dirty="0"/>
          </a:p>
        </p:txBody>
      </p:sp>
      <p:pic>
        <p:nvPicPr>
          <p:cNvPr id="6" name="Picture 5">
            <a:extLst>
              <a:ext uri="{FF2B5EF4-FFF2-40B4-BE49-F238E27FC236}">
                <a16:creationId xmlns:a16="http://schemas.microsoft.com/office/drawing/2014/main" id="{016432E6-9F3E-4D4E-81A8-C10AD4362C92}"/>
              </a:ext>
            </a:extLst>
          </p:cNvPr>
          <p:cNvPicPr/>
          <p:nvPr/>
        </p:nvPicPr>
        <p:blipFill>
          <a:blip r:embed="rId3"/>
          <a:stretch>
            <a:fillRect/>
          </a:stretch>
        </p:blipFill>
        <p:spPr>
          <a:xfrm>
            <a:off x="4407408" y="1249692"/>
            <a:ext cx="4522279" cy="3472922"/>
          </a:xfrm>
          <a:prstGeom prst="rect">
            <a:avLst/>
          </a:prstGeom>
        </p:spPr>
      </p:pic>
      <p:sp>
        <p:nvSpPr>
          <p:cNvPr id="3" name="TextBox 2">
            <a:extLst>
              <a:ext uri="{FF2B5EF4-FFF2-40B4-BE49-F238E27FC236}">
                <a16:creationId xmlns:a16="http://schemas.microsoft.com/office/drawing/2014/main" id="{0B106742-4D93-4B0A-A34D-84C3C02C711D}"/>
              </a:ext>
            </a:extLst>
          </p:cNvPr>
          <p:cNvSpPr txBox="1"/>
          <p:nvPr/>
        </p:nvSpPr>
        <p:spPr>
          <a:xfrm>
            <a:off x="434300" y="1362090"/>
            <a:ext cx="3973107" cy="33706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của</a:t>
            </a:r>
            <a:r>
              <a:rPr lang="en-US" sz="1600" dirty="0"/>
              <a:t> </a:t>
            </a:r>
            <a:r>
              <a:rPr lang="en-US" sz="1600" dirty="0" err="1"/>
              <a:t>hệ</a:t>
            </a:r>
            <a:r>
              <a:rPr lang="en-US" sz="1600" dirty="0"/>
              <a:t> </a:t>
            </a:r>
            <a:r>
              <a:rPr lang="en-US" sz="1600" dirty="0" err="1"/>
              <a:t>thống</a:t>
            </a:r>
            <a:r>
              <a:rPr lang="en-US" sz="1600" dirty="0"/>
              <a:t> </a:t>
            </a:r>
            <a:r>
              <a:rPr lang="en-US" sz="1600" dirty="0" err="1"/>
              <a:t>được</a:t>
            </a:r>
            <a:r>
              <a:rPr lang="en-US" sz="1600" dirty="0"/>
              <a:t> </a:t>
            </a:r>
            <a:r>
              <a:rPr lang="en-US" sz="1600" dirty="0" err="1"/>
              <a:t>lắp</a:t>
            </a:r>
            <a:r>
              <a:rPr lang="en-US" sz="1600" dirty="0"/>
              <a:t> </a:t>
            </a:r>
            <a:r>
              <a:rPr lang="en-US" sz="1600" dirty="0" err="1"/>
              <a:t>đặt</a:t>
            </a:r>
            <a:r>
              <a:rPr lang="en-US" sz="1600" dirty="0"/>
              <a:t> </a:t>
            </a:r>
            <a:r>
              <a:rPr lang="en-US" sz="1600" dirty="0" err="1"/>
              <a:t>trong</a:t>
            </a:r>
            <a:r>
              <a:rPr lang="en-US" sz="1600" dirty="0"/>
              <a:t> </a:t>
            </a:r>
            <a:r>
              <a:rPr lang="en-US" sz="1600" dirty="0" err="1"/>
              <a:t>mô</a:t>
            </a:r>
            <a:r>
              <a:rPr lang="en-US" sz="1600" dirty="0"/>
              <a:t> </a:t>
            </a:r>
            <a:r>
              <a:rPr lang="en-US" sz="1600" dirty="0" err="1"/>
              <a:t>hình</a:t>
            </a:r>
            <a:r>
              <a:rPr lang="en-US" sz="1600" dirty="0"/>
              <a:t> </a:t>
            </a:r>
            <a:r>
              <a:rPr lang="en-US" sz="1600" dirty="0" err="1"/>
              <a:t>được</a:t>
            </a:r>
            <a:r>
              <a:rPr lang="en-US" sz="1600" dirty="0"/>
              <a:t> chia </a:t>
            </a:r>
            <a:r>
              <a:rPr lang="en-US" sz="1600" dirty="0" err="1"/>
              <a:t>thành</a:t>
            </a:r>
            <a:r>
              <a:rPr lang="en-US" sz="1600" dirty="0"/>
              <a:t>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nhỏ</a:t>
            </a:r>
            <a:r>
              <a:rPr lang="en-US" sz="1600" dirty="0"/>
              <a:t> </a:t>
            </a:r>
            <a:r>
              <a:rPr lang="en-US" sz="1600" dirty="0" err="1"/>
              <a:t>với</a:t>
            </a:r>
            <a:r>
              <a:rPr lang="en-US" sz="1600" dirty="0"/>
              <a:t> </a:t>
            </a:r>
            <a:r>
              <a:rPr lang="en-US" sz="1600" dirty="0" err="1"/>
              <a:t>bộ</a:t>
            </a:r>
            <a:r>
              <a:rPr lang="en-US" sz="1600" dirty="0"/>
              <a:t> </a:t>
            </a:r>
            <a:r>
              <a:rPr lang="en-US" sz="1600" dirty="0" err="1"/>
              <a:t>xử</a:t>
            </a:r>
            <a:r>
              <a:rPr lang="en-US" sz="1600" dirty="0"/>
              <a:t> </a:t>
            </a:r>
            <a:r>
              <a:rPr lang="en-US" sz="1600" dirty="0" err="1"/>
              <a:t>lý</a:t>
            </a:r>
            <a:r>
              <a:rPr lang="en-US" sz="1600" dirty="0"/>
              <a:t> </a:t>
            </a:r>
            <a:r>
              <a:rPr lang="en-US" sz="1600" dirty="0" err="1"/>
              <a:t>trung</a:t>
            </a:r>
            <a:r>
              <a:rPr lang="en-US" sz="1600" dirty="0"/>
              <a:t> </a:t>
            </a:r>
            <a:r>
              <a:rPr lang="en-US" sz="1600" dirty="0" err="1"/>
              <a:t>tâm</a:t>
            </a:r>
            <a:r>
              <a:rPr lang="en-US" sz="1600" dirty="0"/>
              <a:t> </a:t>
            </a:r>
            <a:r>
              <a:rPr lang="en-US" sz="1600" dirty="0" err="1"/>
              <a:t>gồm</a:t>
            </a:r>
            <a:r>
              <a:rPr lang="en-US" sz="1600" dirty="0"/>
              <a:t> Arduino Uno R3, </a:t>
            </a:r>
            <a:r>
              <a:rPr lang="en-US" sz="1600" dirty="0" err="1"/>
              <a:t>điều</a:t>
            </a:r>
            <a:r>
              <a:rPr lang="en-US" sz="1600" dirty="0"/>
              <a:t> </a:t>
            </a:r>
            <a:r>
              <a:rPr lang="en-US" sz="1600" dirty="0" err="1"/>
              <a:t>khiển</a:t>
            </a:r>
            <a:r>
              <a:rPr lang="en-US" sz="1600" dirty="0"/>
              <a:t> </a:t>
            </a:r>
            <a:r>
              <a:rPr lang="en-US" sz="1600" dirty="0" err="1"/>
              <a:t>bằng</a:t>
            </a:r>
            <a:r>
              <a:rPr lang="en-US" sz="1600" dirty="0"/>
              <a:t> laptop</a:t>
            </a:r>
          </a:p>
          <a:p>
            <a:pPr marL="285750" indent="-285750">
              <a:lnSpc>
                <a:spcPct val="150000"/>
              </a:lnSpc>
              <a:buFont typeface="Arial" panose="020B0604020202020204" pitchFamily="34" charset="0"/>
              <a:buChar char="•"/>
            </a:pPr>
            <a:r>
              <a:rPr lang="en-US" sz="1600" dirty="0" err="1"/>
              <a:t>Dùng</a:t>
            </a:r>
            <a:r>
              <a:rPr lang="en-US" sz="1600" dirty="0"/>
              <a:t> </a:t>
            </a:r>
            <a:r>
              <a:rPr lang="en-US" sz="1600" dirty="0" err="1"/>
              <a:t>học</a:t>
            </a:r>
            <a:r>
              <a:rPr lang="en-US" sz="1600" dirty="0"/>
              <a:t> </a:t>
            </a:r>
            <a:r>
              <a:rPr lang="en-US" sz="1600" dirty="0" err="1"/>
              <a:t>máy</a:t>
            </a:r>
            <a:r>
              <a:rPr lang="en-US" sz="1600" dirty="0"/>
              <a:t> </a:t>
            </a:r>
            <a:r>
              <a:rPr lang="en-US" sz="1600" dirty="0" err="1"/>
              <a:t>để</a:t>
            </a:r>
            <a:r>
              <a:rPr lang="en-US" sz="1600" dirty="0"/>
              <a:t> </a:t>
            </a:r>
            <a:r>
              <a:rPr lang="en-US" sz="1600" dirty="0" err="1"/>
              <a:t>nhận</a:t>
            </a:r>
            <a:r>
              <a:rPr lang="en-US" sz="1600" dirty="0"/>
              <a:t> </a:t>
            </a:r>
            <a:r>
              <a:rPr lang="en-US" sz="1600" dirty="0" err="1"/>
              <a:t>diện</a:t>
            </a:r>
            <a:r>
              <a:rPr lang="en-US" sz="1600" dirty="0"/>
              <a:t> </a:t>
            </a:r>
            <a:r>
              <a:rPr lang="en-US" sz="1600" dirty="0" err="1"/>
              <a:t>khuôn</a:t>
            </a:r>
            <a:r>
              <a:rPr lang="en-US" sz="1600" dirty="0"/>
              <a:t> </a:t>
            </a:r>
            <a:r>
              <a:rPr lang="en-US" sz="1600" dirty="0" err="1"/>
              <a:t>mặt</a:t>
            </a:r>
            <a:endParaRPr lang="en-US" sz="1600" dirty="0"/>
          </a:p>
          <a:p>
            <a:pPr marL="285750" indent="-285750">
              <a:lnSpc>
                <a:spcPct val="150000"/>
              </a:lnSpc>
              <a:buFont typeface="Arial" panose="020B0604020202020204" pitchFamily="34" charset="0"/>
              <a:buChar char="•"/>
            </a:pPr>
            <a:r>
              <a:rPr lang="en-US" sz="1600" dirty="0" err="1"/>
              <a:t>Tra</a:t>
            </a:r>
            <a:r>
              <a:rPr lang="en-US" sz="1600" dirty="0"/>
              <a:t> </a:t>
            </a:r>
            <a:r>
              <a:rPr lang="en-US" sz="1600" dirty="0" err="1"/>
              <a:t>cứu</a:t>
            </a:r>
            <a:r>
              <a:rPr lang="en-US" sz="1600" dirty="0"/>
              <a:t> </a:t>
            </a:r>
            <a:r>
              <a:rPr lang="en-US" sz="1600" dirty="0" err="1"/>
              <a:t>dữ</a:t>
            </a:r>
            <a:r>
              <a:rPr lang="en-US" sz="1600" dirty="0"/>
              <a:t> </a:t>
            </a:r>
            <a:r>
              <a:rPr lang="en-US" sz="1600" dirty="0" err="1"/>
              <a:t>liệu</a:t>
            </a:r>
            <a:r>
              <a:rPr lang="en-US" sz="1600" dirty="0"/>
              <a:t> </a:t>
            </a:r>
            <a:r>
              <a:rPr lang="en-US" sz="1600" dirty="0" err="1"/>
              <a:t>bằng</a:t>
            </a:r>
            <a:r>
              <a:rPr lang="en-US" sz="1600" dirty="0"/>
              <a:t> web </a:t>
            </a:r>
            <a:r>
              <a:rPr lang="en-US" sz="1600" dirty="0" err="1"/>
              <a:t>dùng</a:t>
            </a:r>
            <a:r>
              <a:rPr lang="en-US" sz="1600" dirty="0"/>
              <a:t> </a:t>
            </a:r>
            <a:r>
              <a:rPr lang="en-US" sz="1600" dirty="0" err="1"/>
              <a:t>ASP.Net</a:t>
            </a:r>
            <a:r>
              <a:rPr lang="en-US" sz="1600" dirty="0"/>
              <a:t> MVC</a:t>
            </a:r>
          </a:p>
        </p:txBody>
      </p:sp>
    </p:spTree>
    <p:extLst>
      <p:ext uri="{BB962C8B-B14F-4D97-AF65-F5344CB8AC3E}">
        <p14:creationId xmlns:p14="http://schemas.microsoft.com/office/powerpoint/2010/main" val="1985544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3"/>
            </a:pPr>
            <a:r>
              <a:rPr lang="en-GB" dirty="0" err="1"/>
              <a:t>Triển</a:t>
            </a:r>
            <a:r>
              <a:rPr lang="en-GB" dirty="0"/>
              <a:t> </a:t>
            </a:r>
            <a:r>
              <a:rPr lang="en-GB" dirty="0" err="1"/>
              <a:t>khai</a:t>
            </a:r>
            <a:r>
              <a:rPr lang="en-GB" dirty="0"/>
              <a:t> </a:t>
            </a:r>
            <a:r>
              <a:rPr lang="en-GB" dirty="0" err="1"/>
              <a:t>Hệ</a:t>
            </a:r>
            <a:r>
              <a:rPr lang="en-GB" dirty="0"/>
              <a:t> </a:t>
            </a:r>
            <a:r>
              <a:rPr lang="en-GB" dirty="0" err="1"/>
              <a:t>thống</a:t>
            </a:r>
            <a:r>
              <a:rPr lang="en-GB" dirty="0"/>
              <a:t>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6</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a:pPr>
            <a:r>
              <a:rPr lang="en-US" sz="2000" b="1" dirty="0" err="1"/>
              <a:t>Mô</a:t>
            </a:r>
            <a:r>
              <a:rPr lang="en-US" sz="2000" b="1" dirty="0"/>
              <a:t> </a:t>
            </a:r>
            <a:r>
              <a:rPr lang="en-US" sz="2000" b="1" dirty="0" err="1"/>
              <a:t>hình</a:t>
            </a:r>
            <a:r>
              <a:rPr lang="en-US" sz="2000" b="1" dirty="0"/>
              <a:t> </a:t>
            </a:r>
            <a:r>
              <a:rPr lang="en-US" sz="2000" b="1" dirty="0" err="1"/>
              <a:t>thực</a:t>
            </a:r>
            <a:r>
              <a:rPr lang="en-US" sz="2000" b="1" dirty="0"/>
              <a:t> </a:t>
            </a:r>
            <a:r>
              <a:rPr lang="en-US" sz="2000" b="1" dirty="0" err="1"/>
              <a:t>tế</a:t>
            </a:r>
            <a:r>
              <a:rPr lang="en-US" sz="2000" b="1" dirty="0"/>
              <a:t>:</a:t>
            </a:r>
          </a:p>
          <a:p>
            <a:pPr marL="342900" indent="-342900">
              <a:buFont typeface="Wingdings" panose="05000000000000000000" pitchFamily="2" charset="2"/>
              <a:buChar char="Ø"/>
            </a:pP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3"/>
            </a:pPr>
            <a:r>
              <a:rPr lang="en-GB" dirty="0" err="1"/>
              <a:t>Triển</a:t>
            </a:r>
            <a:r>
              <a:rPr lang="en-GB" dirty="0"/>
              <a:t> </a:t>
            </a:r>
            <a:r>
              <a:rPr lang="en-GB" dirty="0" err="1"/>
              <a:t>khai</a:t>
            </a:r>
            <a:r>
              <a:rPr lang="en-GB" dirty="0"/>
              <a:t> </a:t>
            </a:r>
            <a:r>
              <a:rPr lang="en-GB" dirty="0" err="1"/>
              <a:t>Hệ</a:t>
            </a:r>
            <a:r>
              <a:rPr lang="en-GB" dirty="0"/>
              <a:t> </a:t>
            </a:r>
            <a:r>
              <a:rPr lang="en-GB" dirty="0" err="1"/>
              <a:t>thống</a:t>
            </a:r>
            <a:r>
              <a:rPr lang="en-GB" dirty="0"/>
              <a:t> </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7</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startAt="2"/>
            </a:pPr>
            <a:r>
              <a:rPr lang="en-US" sz="2000" b="1" dirty="0" err="1"/>
              <a:t>Sơ</a:t>
            </a:r>
            <a:r>
              <a:rPr lang="en-US" sz="2000" b="1" dirty="0"/>
              <a:t> </a:t>
            </a:r>
            <a:r>
              <a:rPr lang="en-US" sz="2000" b="1" dirty="0" err="1"/>
              <a:t>đồ</a:t>
            </a:r>
            <a:r>
              <a:rPr lang="en-US" sz="2000" b="1" dirty="0"/>
              <a:t> </a:t>
            </a:r>
            <a:r>
              <a:rPr lang="en-US" sz="2000" b="1" dirty="0" err="1"/>
              <a:t>kết</a:t>
            </a:r>
            <a:r>
              <a:rPr lang="en-US" sz="2000" b="1" dirty="0"/>
              <a:t> </a:t>
            </a:r>
            <a:r>
              <a:rPr lang="en-US" sz="2000" b="1" dirty="0" err="1"/>
              <a:t>nối</a:t>
            </a:r>
            <a:r>
              <a:rPr lang="en-US" sz="2000" b="1" dirty="0"/>
              <a:t> </a:t>
            </a:r>
            <a:r>
              <a:rPr lang="en-US" sz="2000" b="1" dirty="0" err="1"/>
              <a:t>ứng</a:t>
            </a:r>
            <a:r>
              <a:rPr lang="en-US" sz="2000" b="1" dirty="0"/>
              <a:t> </a:t>
            </a:r>
            <a:r>
              <a:rPr lang="en-US" sz="2000" b="1" dirty="0" err="1"/>
              <a:t>dụng</a:t>
            </a:r>
            <a:r>
              <a:rPr lang="en-US" sz="2000" b="1" dirty="0"/>
              <a:t>, </a:t>
            </a:r>
            <a:r>
              <a:rPr lang="en-US" sz="2000" b="1" dirty="0" err="1"/>
              <a:t>linh</a:t>
            </a:r>
            <a:r>
              <a:rPr lang="en-US" sz="2000" b="1" dirty="0"/>
              <a:t> </a:t>
            </a:r>
            <a:r>
              <a:rPr lang="en-US" sz="2000" b="1" dirty="0" err="1"/>
              <a:t>kiện</a:t>
            </a:r>
            <a:r>
              <a:rPr lang="en-US" sz="2000" b="1" dirty="0"/>
              <a:t>:</a:t>
            </a:r>
          </a:p>
          <a:p>
            <a:pPr marL="342900" indent="-342900">
              <a:buFont typeface="Wingdings" panose="05000000000000000000" pitchFamily="2" charset="2"/>
              <a:buChar char="Ø"/>
            </a:pPr>
            <a:endParaRPr lang="en-US" dirty="0"/>
          </a:p>
        </p:txBody>
      </p:sp>
      <p:pic>
        <p:nvPicPr>
          <p:cNvPr id="62" name="Picture 61">
            <a:extLst>
              <a:ext uri="{FF2B5EF4-FFF2-40B4-BE49-F238E27FC236}">
                <a16:creationId xmlns:a16="http://schemas.microsoft.com/office/drawing/2014/main" id="{63C122FB-457A-4DAA-94F9-682D2E200979}"/>
              </a:ext>
            </a:extLst>
          </p:cNvPr>
          <p:cNvPicPr>
            <a:picLocks noChangeAspect="1"/>
          </p:cNvPicPr>
          <p:nvPr/>
        </p:nvPicPr>
        <p:blipFill>
          <a:blip r:embed="rId3"/>
          <a:stretch>
            <a:fillRect/>
          </a:stretch>
        </p:blipFill>
        <p:spPr>
          <a:xfrm>
            <a:off x="1564481" y="1450181"/>
            <a:ext cx="5710882" cy="2836069"/>
          </a:xfrm>
          <a:prstGeom prst="rect">
            <a:avLst/>
          </a:prstGeom>
        </p:spPr>
      </p:pic>
    </p:spTree>
    <p:extLst>
      <p:ext uri="{BB962C8B-B14F-4D97-AF65-F5344CB8AC3E}">
        <p14:creationId xmlns:p14="http://schemas.microsoft.com/office/powerpoint/2010/main" val="1301801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4"/>
            </a:pPr>
            <a:r>
              <a:rPr lang="en-GB" dirty="0" err="1"/>
              <a:t>Thuật</a:t>
            </a:r>
            <a:r>
              <a:rPr lang="en-GB" dirty="0"/>
              <a:t> </a:t>
            </a:r>
            <a:r>
              <a:rPr lang="en-GB" dirty="0" err="1"/>
              <a:t>toán</a:t>
            </a:r>
            <a:r>
              <a:rPr lang="en-GB" dirty="0"/>
              <a:t> </a:t>
            </a:r>
            <a:r>
              <a:rPr lang="en-GB" dirty="0" err="1"/>
              <a:t>nhận</a:t>
            </a:r>
            <a:r>
              <a:rPr lang="en-GB" dirty="0"/>
              <a:t> </a:t>
            </a:r>
            <a:r>
              <a:rPr lang="en-GB" dirty="0" err="1"/>
              <a:t>dạng</a:t>
            </a:r>
            <a:r>
              <a:rPr lang="en-GB" dirty="0"/>
              <a:t> </a:t>
            </a:r>
            <a:r>
              <a:rPr lang="en-GB" dirty="0" err="1"/>
              <a:t>khuôn</a:t>
            </a:r>
            <a:r>
              <a:rPr lang="en-GB" dirty="0"/>
              <a:t> </a:t>
            </a:r>
            <a:r>
              <a:rPr lang="en-GB" dirty="0" err="1"/>
              <a:t>mặt</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8</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a:pPr>
            <a:r>
              <a:rPr lang="en-US" sz="2000" b="1" dirty="0" err="1"/>
              <a:t>Định</a:t>
            </a:r>
            <a:r>
              <a:rPr lang="en-US" sz="2000" b="1" dirty="0"/>
              <a:t> </a:t>
            </a:r>
            <a:r>
              <a:rPr lang="en-US" sz="2000" b="1" dirty="0" err="1"/>
              <a:t>vị</a:t>
            </a:r>
            <a:r>
              <a:rPr lang="en-US" sz="2000" b="1" dirty="0"/>
              <a:t> </a:t>
            </a:r>
            <a:r>
              <a:rPr lang="en-US" sz="2000" b="1" dirty="0" err="1"/>
              <a:t>khuôn</a:t>
            </a:r>
            <a:r>
              <a:rPr lang="en-US" sz="2000" b="1" dirty="0"/>
              <a:t> </a:t>
            </a:r>
            <a:r>
              <a:rPr lang="en-US" sz="2000" b="1" dirty="0" err="1"/>
              <a:t>mặt</a:t>
            </a:r>
            <a:r>
              <a:rPr lang="en-US" sz="2000" b="1" dirty="0"/>
              <a:t>:</a:t>
            </a:r>
          </a:p>
          <a:p>
            <a:pPr marL="342900" indent="-342900">
              <a:buFont typeface="Wingdings" panose="05000000000000000000" pitchFamily="2" charset="2"/>
              <a:buChar char="Ø"/>
            </a:pPr>
            <a:endParaRPr lang="en-US" dirty="0"/>
          </a:p>
        </p:txBody>
      </p:sp>
      <p:sp>
        <p:nvSpPr>
          <p:cNvPr id="2" name="TextBox 1">
            <a:extLst>
              <a:ext uri="{FF2B5EF4-FFF2-40B4-BE49-F238E27FC236}">
                <a16:creationId xmlns:a16="http://schemas.microsoft.com/office/drawing/2014/main" id="{11B66275-A6A5-4E64-983E-CC8413F9D265}"/>
              </a:ext>
            </a:extLst>
          </p:cNvPr>
          <p:cNvSpPr txBox="1"/>
          <p:nvPr/>
        </p:nvSpPr>
        <p:spPr>
          <a:xfrm>
            <a:off x="877823" y="1346687"/>
            <a:ext cx="5686425" cy="1969770"/>
          </a:xfrm>
          <a:prstGeom prst="rect">
            <a:avLst/>
          </a:prstGeom>
          <a:noFill/>
        </p:spPr>
        <p:txBody>
          <a:bodyPr wrap="square" rtlCol="0">
            <a:spAutoFit/>
          </a:bodyPr>
          <a:lstStyle/>
          <a:p>
            <a:pPr marL="342900" indent="-342900">
              <a:lnSpc>
                <a:spcPct val="150000"/>
              </a:lnSpc>
              <a:buFont typeface="+mj-lt"/>
              <a:buAutoNum type="alphaLcPeriod"/>
            </a:pPr>
            <a:r>
              <a:rPr lang="en-US" sz="1800" dirty="0">
                <a:solidFill>
                  <a:srgbClr val="000000"/>
                </a:solidFill>
                <a:effectLst/>
                <a:latin typeface="Trebuchet MS" panose="020B0603020202020204" pitchFamily="34" charset="0"/>
                <a:ea typeface="Calibri" panose="020F0502020204030204" pitchFamily="34" charset="0"/>
              </a:rPr>
              <a:t>Cascade of Classifiers</a:t>
            </a:r>
          </a:p>
          <a:p>
            <a:pPr marL="342900" indent="-342900">
              <a:lnSpc>
                <a:spcPct val="150000"/>
              </a:lnSpc>
              <a:buFont typeface="+mj-lt"/>
              <a:buAutoNum type="alphaLcPeriod"/>
            </a:pP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Đặc</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trưng</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Haar</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Like</a:t>
            </a:r>
          </a:p>
          <a:p>
            <a:pPr marL="342900" indent="-342900">
              <a:lnSpc>
                <a:spcPct val="150000"/>
              </a:lnSpc>
              <a:buFont typeface="+mj-lt"/>
              <a:buAutoNum type="alphaLcPeriod"/>
            </a:pPr>
            <a:r>
              <a:rPr lang="en-US" sz="1800" dirty="0" err="1">
                <a:solidFill>
                  <a:srgbClr val="000000"/>
                </a:solidFill>
                <a:effectLst/>
                <a:latin typeface="Trebuchet MS" panose="020B0603020202020204" pitchFamily="34" charset="0"/>
                <a:ea typeface="Calibri" panose="020F0502020204030204" pitchFamily="34" charset="0"/>
              </a:rPr>
              <a:t>Thuật</a:t>
            </a:r>
            <a:r>
              <a:rPr lang="en-US" sz="1800" dirty="0">
                <a:solidFill>
                  <a:srgbClr val="000000"/>
                </a:solidFill>
                <a:effectLst/>
                <a:latin typeface="Trebuchet MS" panose="020B0603020202020204" pitchFamily="34" charset="0"/>
                <a:ea typeface="Calibri" panose="020F0502020204030204" pitchFamily="34" charset="0"/>
              </a:rPr>
              <a:t> </a:t>
            </a:r>
            <a:r>
              <a:rPr lang="en-US" sz="1800" dirty="0" err="1">
                <a:solidFill>
                  <a:srgbClr val="000000"/>
                </a:solidFill>
                <a:effectLst/>
                <a:latin typeface="Trebuchet MS" panose="020B0603020202020204" pitchFamily="34" charset="0"/>
                <a:ea typeface="Calibri" panose="020F0502020204030204" pitchFamily="34" charset="0"/>
              </a:rPr>
              <a:t>toán</a:t>
            </a:r>
            <a:r>
              <a:rPr lang="en-US" sz="1800" spc="-10" dirty="0">
                <a:solidFill>
                  <a:srgbClr val="000000"/>
                </a:solidFill>
                <a:effectLst/>
                <a:latin typeface="Trebuchet MS" panose="020B0603020202020204" pitchFamily="34" charset="0"/>
                <a:ea typeface="Calibri" panose="020F0502020204030204" pitchFamily="34" charset="0"/>
              </a:rPr>
              <a:t> </a:t>
            </a:r>
            <a:r>
              <a:rPr lang="en-US" sz="1800" dirty="0" err="1">
                <a:solidFill>
                  <a:srgbClr val="000000"/>
                </a:solidFill>
                <a:effectLst/>
                <a:latin typeface="Trebuchet MS" panose="020B0603020202020204" pitchFamily="34" charset="0"/>
                <a:ea typeface="Calibri" panose="020F0502020204030204" pitchFamily="34" charset="0"/>
              </a:rPr>
              <a:t>Adaboost</a:t>
            </a:r>
            <a:endParaRPr lang="en-US" sz="1800" dirty="0">
              <a:solidFill>
                <a:srgbClr val="000000"/>
              </a:solidFill>
              <a:effectLst/>
              <a:latin typeface="Trebuchet MS" panose="020B0603020202020204" pitchFamily="34" charset="0"/>
              <a:ea typeface="Calibri" panose="020F0502020204030204" pitchFamily="34" charset="0"/>
            </a:endParaRPr>
          </a:p>
          <a:p>
            <a:pPr marL="342900" indent="-342900">
              <a:lnSpc>
                <a:spcPct val="150000"/>
              </a:lnSpc>
              <a:buFont typeface="+mj-lt"/>
              <a:buAutoNum type="alphaLcPeriod"/>
            </a:pP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Mô</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hình</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phân</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err="1">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tầng</a:t>
            </a:r>
            <a:r>
              <a:rPr lang="en-US" sz="1800" spc="-5"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 </a:t>
            </a:r>
            <a:r>
              <a:rPr lang="en-US" sz="1800" dirty="0">
                <a:solidFill>
                  <a:srgbClr val="000000"/>
                </a:solidFill>
                <a:effectLst/>
                <a:latin typeface="Trebuchet MS" panose="020B0603020202020204" pitchFamily="34" charset="0"/>
                <a:ea typeface="MS Gothic" panose="020B0609070205080204" pitchFamily="49" charset="-128"/>
                <a:cs typeface="Times New Roman" panose="02020603050405020304" pitchFamily="18" charset="0"/>
              </a:rPr>
              <a:t>Cascade</a:t>
            </a:r>
            <a:endParaRPr lang="en-US" sz="1800" dirty="0">
              <a:solidFill>
                <a:srgbClr val="243F60"/>
              </a:solidFill>
              <a:effectLst/>
              <a:latin typeface="Trebuchet MS" panose="020B0603020202020204" pitchFamily="34" charset="0"/>
              <a:ea typeface="MS Gothic" panose="020B0609070205080204" pitchFamily="49" charset="-128"/>
              <a:cs typeface="Times New Roman" panose="02020603050405020304" pitchFamily="18" charset="0"/>
            </a:endParaRPr>
          </a:p>
          <a:p>
            <a:pPr marL="342900" indent="-342900">
              <a:buFont typeface="+mj-lt"/>
              <a:buAutoNum type="alphaLcPeriod"/>
            </a:pPr>
            <a:endParaRPr lang="en-US" dirty="0"/>
          </a:p>
        </p:txBody>
      </p:sp>
      <p:sp>
        <p:nvSpPr>
          <p:cNvPr id="7" name="TextBox 6">
            <a:extLst>
              <a:ext uri="{FF2B5EF4-FFF2-40B4-BE49-F238E27FC236}">
                <a16:creationId xmlns:a16="http://schemas.microsoft.com/office/drawing/2014/main" id="{EAA4C3AB-BCE2-4AA8-BA8B-B37C36B2F0AA}"/>
              </a:ext>
            </a:extLst>
          </p:cNvPr>
          <p:cNvSpPr txBox="1"/>
          <p:nvPr/>
        </p:nvSpPr>
        <p:spPr>
          <a:xfrm>
            <a:off x="548641" y="3146254"/>
            <a:ext cx="7717536" cy="615553"/>
          </a:xfrm>
          <a:prstGeom prst="rect">
            <a:avLst/>
          </a:prstGeom>
          <a:noFill/>
        </p:spPr>
        <p:txBody>
          <a:bodyPr wrap="square" rtlCol="0">
            <a:spAutoFit/>
          </a:bodyPr>
          <a:lstStyle/>
          <a:p>
            <a:pPr marL="457200" indent="-457200">
              <a:buFont typeface="+mj-lt"/>
              <a:buAutoNum type="arabicPeriod" startAt="2"/>
            </a:pPr>
            <a:r>
              <a:rPr lang="en-US" sz="2000" b="1" dirty="0" err="1"/>
              <a:t>Huấn</a:t>
            </a:r>
            <a:r>
              <a:rPr lang="en-US" sz="2000" b="1" dirty="0"/>
              <a:t> </a:t>
            </a:r>
            <a:r>
              <a:rPr lang="en-US" sz="2000" b="1" dirty="0" err="1"/>
              <a:t>luyện</a:t>
            </a:r>
            <a:r>
              <a:rPr lang="en-US" sz="2000" b="1" dirty="0"/>
              <a:t> </a:t>
            </a:r>
            <a:r>
              <a:rPr lang="en-US" sz="2000" b="1" dirty="0" err="1"/>
              <a:t>máy</a:t>
            </a:r>
            <a:endParaRPr lang="en-US" sz="2000" b="1" dirty="0"/>
          </a:p>
          <a:p>
            <a:pPr marL="342900" indent="-342900">
              <a:buFont typeface="Wingdings" panose="05000000000000000000" pitchFamily="2" charset="2"/>
              <a:buChar char="Ø"/>
            </a:pPr>
            <a:endParaRPr lang="en-US" dirty="0"/>
          </a:p>
        </p:txBody>
      </p:sp>
      <p:sp>
        <p:nvSpPr>
          <p:cNvPr id="8" name="TextBox 7">
            <a:extLst>
              <a:ext uri="{FF2B5EF4-FFF2-40B4-BE49-F238E27FC236}">
                <a16:creationId xmlns:a16="http://schemas.microsoft.com/office/drawing/2014/main" id="{501A84B3-1100-4738-B2F8-DFCF06B8396F}"/>
              </a:ext>
            </a:extLst>
          </p:cNvPr>
          <p:cNvSpPr txBox="1"/>
          <p:nvPr/>
        </p:nvSpPr>
        <p:spPr>
          <a:xfrm>
            <a:off x="548641" y="3750384"/>
            <a:ext cx="7717536" cy="615553"/>
          </a:xfrm>
          <a:prstGeom prst="rect">
            <a:avLst/>
          </a:prstGeom>
          <a:noFill/>
        </p:spPr>
        <p:txBody>
          <a:bodyPr wrap="square" rtlCol="0">
            <a:spAutoFit/>
          </a:bodyPr>
          <a:lstStyle/>
          <a:p>
            <a:pPr marL="457200" indent="-457200">
              <a:buFont typeface="+mj-lt"/>
              <a:buAutoNum type="arabicPeriod" startAt="3"/>
            </a:pPr>
            <a:r>
              <a:rPr lang="en-US" sz="2000" b="1" dirty="0" err="1"/>
              <a:t>Nhận</a:t>
            </a:r>
            <a:r>
              <a:rPr lang="en-US" sz="2000" b="1" dirty="0"/>
              <a:t> </a:t>
            </a:r>
            <a:r>
              <a:rPr lang="en-US" sz="2000" b="1" dirty="0" err="1"/>
              <a:t>dạng</a:t>
            </a:r>
            <a:r>
              <a:rPr lang="en-US" sz="2000" b="1" dirty="0"/>
              <a:t> </a:t>
            </a:r>
            <a:r>
              <a:rPr lang="en-US" sz="2000" b="1" dirty="0" err="1"/>
              <a:t>khuôn</a:t>
            </a:r>
            <a:r>
              <a:rPr lang="en-US" sz="2000" b="1" dirty="0"/>
              <a:t> </a:t>
            </a:r>
            <a:r>
              <a:rPr lang="en-US" sz="2000" b="1" dirty="0" err="1"/>
              <a:t>mặt</a:t>
            </a:r>
            <a:r>
              <a:rPr lang="en-US" sz="2000" b="1" dirty="0"/>
              <a:t> </a:t>
            </a:r>
            <a:r>
              <a:rPr lang="en-US" sz="2000" b="1" dirty="0" err="1"/>
              <a:t>sử</a:t>
            </a:r>
            <a:r>
              <a:rPr lang="en-US" sz="2000" b="1" dirty="0"/>
              <a:t> </a:t>
            </a:r>
            <a:r>
              <a:rPr lang="en-US" sz="2000" b="1" dirty="0" err="1"/>
              <a:t>dụng</a:t>
            </a:r>
            <a:r>
              <a:rPr lang="en-US" sz="2000" b="1" dirty="0"/>
              <a:t> </a:t>
            </a:r>
            <a:r>
              <a:rPr lang="en-US" sz="2000" b="1" dirty="0" err="1"/>
              <a:t>thư</a:t>
            </a:r>
            <a:r>
              <a:rPr lang="en-US" sz="2000" b="1" dirty="0"/>
              <a:t> </a:t>
            </a:r>
            <a:r>
              <a:rPr lang="en-US" sz="2000" b="1" dirty="0" err="1"/>
              <a:t>viện</a:t>
            </a:r>
            <a:r>
              <a:rPr lang="en-US" sz="2000" b="1" dirty="0"/>
              <a:t> </a:t>
            </a:r>
            <a:r>
              <a:rPr lang="en-US" sz="2000" b="1" dirty="0" err="1"/>
              <a:t>face_recognition</a:t>
            </a:r>
            <a:endParaRPr lang="en-US" sz="2000" b="1" dirty="0"/>
          </a:p>
          <a:p>
            <a:pPr marL="342900" indent="-342900">
              <a:buFont typeface="Wingdings" panose="05000000000000000000" pitchFamily="2" charset="2"/>
              <a:buChar char="Ø"/>
            </a:pPr>
            <a:endParaRPr lang="en-US" dirty="0"/>
          </a:p>
        </p:txBody>
      </p:sp>
    </p:spTree>
    <p:extLst>
      <p:ext uri="{BB962C8B-B14F-4D97-AF65-F5344CB8AC3E}">
        <p14:creationId xmlns:p14="http://schemas.microsoft.com/office/powerpoint/2010/main" val="264315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311700" y="213700"/>
            <a:ext cx="8520600" cy="465600"/>
          </a:xfrm>
          <a:prstGeom prst="rect">
            <a:avLst/>
          </a:prstGeom>
        </p:spPr>
        <p:txBody>
          <a:bodyPr spcFirstLastPara="1" wrap="square" lIns="91425" tIns="91425" rIns="91425" bIns="91425" anchor="t" anchorCtr="0">
            <a:noAutofit/>
          </a:bodyPr>
          <a:lstStyle/>
          <a:p>
            <a:pPr marL="571500" lvl="0" indent="-571500" algn="l" rtl="0">
              <a:spcBef>
                <a:spcPts val="0"/>
              </a:spcBef>
              <a:spcAft>
                <a:spcPts val="0"/>
              </a:spcAft>
              <a:buFont typeface="+mj-lt"/>
              <a:buAutoNum type="romanUcPeriod" startAt="4"/>
            </a:pPr>
            <a:r>
              <a:rPr lang="en-GB" dirty="0" err="1"/>
              <a:t>Thuật</a:t>
            </a:r>
            <a:r>
              <a:rPr lang="en-GB" dirty="0"/>
              <a:t> </a:t>
            </a:r>
            <a:r>
              <a:rPr lang="en-GB" dirty="0" err="1"/>
              <a:t>toán</a:t>
            </a:r>
            <a:r>
              <a:rPr lang="en-GB" dirty="0"/>
              <a:t> </a:t>
            </a:r>
            <a:r>
              <a:rPr lang="en-GB" dirty="0" err="1"/>
              <a:t>nhận</a:t>
            </a:r>
            <a:r>
              <a:rPr lang="en-GB" dirty="0"/>
              <a:t> </a:t>
            </a:r>
            <a:r>
              <a:rPr lang="en-GB" dirty="0" err="1"/>
              <a:t>dạng</a:t>
            </a:r>
            <a:r>
              <a:rPr lang="en-GB" dirty="0"/>
              <a:t> </a:t>
            </a:r>
            <a:r>
              <a:rPr lang="en-GB" dirty="0" err="1"/>
              <a:t>khuôn</a:t>
            </a:r>
            <a:r>
              <a:rPr lang="en-GB" dirty="0"/>
              <a:t> </a:t>
            </a:r>
            <a:r>
              <a:rPr lang="en-GB" dirty="0" err="1"/>
              <a:t>mặt</a:t>
            </a:r>
            <a:endParaRPr b="1" dirty="0">
              <a:solidFill>
                <a:srgbClr val="EE795B"/>
              </a:solidFill>
              <a:latin typeface="Trebuchet MS"/>
              <a:ea typeface="Trebuchet MS"/>
              <a:cs typeface="Trebuchet MS"/>
              <a:sym typeface="Trebuchet MS"/>
            </a:endParaRPr>
          </a:p>
        </p:txBody>
      </p:sp>
      <p:sp>
        <p:nvSpPr>
          <p:cNvPr id="267" name="Google Shape;267;p33"/>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GB"/>
              <a:t>9</a:t>
            </a:fld>
            <a:endParaRPr/>
          </a:p>
        </p:txBody>
      </p:sp>
      <p:sp>
        <p:nvSpPr>
          <p:cNvPr id="41" name="TextBox 40">
            <a:extLst>
              <a:ext uri="{FF2B5EF4-FFF2-40B4-BE49-F238E27FC236}">
                <a16:creationId xmlns:a16="http://schemas.microsoft.com/office/drawing/2014/main" id="{70302BF7-1EDF-4F3F-8D23-0CD58A901472}"/>
              </a:ext>
            </a:extLst>
          </p:cNvPr>
          <p:cNvSpPr txBox="1"/>
          <p:nvPr/>
        </p:nvSpPr>
        <p:spPr>
          <a:xfrm>
            <a:off x="548641" y="941916"/>
            <a:ext cx="7717536" cy="615553"/>
          </a:xfrm>
          <a:prstGeom prst="rect">
            <a:avLst/>
          </a:prstGeom>
          <a:noFill/>
        </p:spPr>
        <p:txBody>
          <a:bodyPr wrap="square" rtlCol="0">
            <a:spAutoFit/>
          </a:bodyPr>
          <a:lstStyle/>
          <a:p>
            <a:pPr marL="457200" indent="-457200">
              <a:buFont typeface="+mj-lt"/>
              <a:buAutoNum type="arabicPeriod"/>
            </a:pPr>
            <a:r>
              <a:rPr lang="en-US" sz="2000" b="1" dirty="0" err="1"/>
              <a:t>Những</a:t>
            </a:r>
            <a:r>
              <a:rPr lang="en-US" sz="2000" b="1" dirty="0"/>
              <a:t> </a:t>
            </a:r>
            <a:r>
              <a:rPr lang="en-US" sz="2000" b="1" dirty="0" err="1"/>
              <a:t>lưu</a:t>
            </a:r>
            <a:r>
              <a:rPr lang="en-US" sz="2000" b="1" dirty="0"/>
              <a:t> ý </a:t>
            </a:r>
            <a:r>
              <a:rPr lang="en-US" sz="2000" b="1" dirty="0" err="1"/>
              <a:t>lúc</a:t>
            </a:r>
            <a:r>
              <a:rPr lang="en-US" sz="2000" b="1" dirty="0"/>
              <a:t> </a:t>
            </a:r>
            <a:r>
              <a:rPr lang="en-US" sz="2000" b="1" dirty="0" err="1"/>
              <a:t>huấn</a:t>
            </a:r>
            <a:r>
              <a:rPr lang="en-US" sz="2000" b="1" dirty="0"/>
              <a:t> </a:t>
            </a:r>
            <a:r>
              <a:rPr lang="en-US" sz="2000" b="1" dirty="0" err="1"/>
              <a:t>luyện</a:t>
            </a:r>
            <a:r>
              <a:rPr lang="en-US" sz="2000" b="1" dirty="0"/>
              <a:t> </a:t>
            </a:r>
            <a:r>
              <a:rPr lang="en-US" sz="2000" b="1" dirty="0" err="1"/>
              <a:t>và</a:t>
            </a:r>
            <a:r>
              <a:rPr lang="en-US" sz="2000" b="1" dirty="0"/>
              <a:t> </a:t>
            </a:r>
            <a:r>
              <a:rPr lang="en-US" sz="2000" b="1" dirty="0" err="1"/>
              <a:t>nhận</a:t>
            </a:r>
            <a:r>
              <a:rPr lang="en-US" sz="2000" b="1" dirty="0"/>
              <a:t> </a:t>
            </a:r>
            <a:r>
              <a:rPr lang="en-US" sz="2000" b="1" dirty="0" err="1"/>
              <a:t>diện</a:t>
            </a:r>
            <a:r>
              <a:rPr lang="en-US" sz="2000" b="1" dirty="0"/>
              <a:t> </a:t>
            </a:r>
            <a:r>
              <a:rPr lang="en-US" sz="2000" b="1" dirty="0" err="1"/>
              <a:t>khuôn</a:t>
            </a:r>
            <a:r>
              <a:rPr lang="en-US" sz="2000" b="1" dirty="0"/>
              <a:t> </a:t>
            </a:r>
            <a:r>
              <a:rPr lang="en-US" sz="2000" b="1" dirty="0" err="1"/>
              <a:t>mặt</a:t>
            </a:r>
            <a:r>
              <a:rPr lang="en-US" sz="2000" b="1" dirty="0"/>
              <a:t>:</a:t>
            </a:r>
          </a:p>
          <a:p>
            <a:pPr marL="342900" indent="-342900">
              <a:buFont typeface="Wingdings" panose="05000000000000000000" pitchFamily="2" charset="2"/>
              <a:buChar char="Ø"/>
            </a:pPr>
            <a:endParaRPr lang="en-US" dirty="0"/>
          </a:p>
        </p:txBody>
      </p:sp>
      <p:sp>
        <p:nvSpPr>
          <p:cNvPr id="2" name="TextBox 1">
            <a:extLst>
              <a:ext uri="{FF2B5EF4-FFF2-40B4-BE49-F238E27FC236}">
                <a16:creationId xmlns:a16="http://schemas.microsoft.com/office/drawing/2014/main" id="{11B66275-A6A5-4E64-983E-CC8413F9D265}"/>
              </a:ext>
            </a:extLst>
          </p:cNvPr>
          <p:cNvSpPr txBox="1"/>
          <p:nvPr/>
        </p:nvSpPr>
        <p:spPr>
          <a:xfrm>
            <a:off x="877823" y="1346687"/>
            <a:ext cx="7954477" cy="2895280"/>
          </a:xfrm>
          <a:prstGeom prst="rect">
            <a:avLst/>
          </a:prstGeom>
          <a:noFill/>
        </p:spPr>
        <p:txBody>
          <a:bodyPr wrap="square" rtlCol="0">
            <a:spAutoFit/>
          </a:bodyPr>
          <a:lstStyle/>
          <a:p>
            <a:pPr marL="342900" marR="0" lvl="0" indent="-342900" algn="l">
              <a:lnSpc>
                <a:spcPct val="107000"/>
              </a:lnSpc>
              <a:spcBef>
                <a:spcPts val="0"/>
              </a:spcBef>
              <a:spcAft>
                <a:spcPts val="800"/>
              </a:spcAft>
              <a:buFont typeface="Arial" panose="020B0604020202020204" pitchFamily="34" charset="0"/>
              <a:buChar char="•"/>
            </a:pPr>
            <a:r>
              <a:rPr lang="en-US" sz="1800" dirty="0" err="1">
                <a:solidFill>
                  <a:srgbClr val="000000"/>
                </a:solidFill>
                <a:effectLst/>
                <a:latin typeface="Trebuchet MS" panose="020B0603020202020204" pitchFamily="34" charset="0"/>
                <a:ea typeface="Cambria" panose="02040503050406030204" pitchFamily="18" charset="0"/>
              </a:rPr>
              <a:t>Chúng</a:t>
            </a:r>
            <a:r>
              <a:rPr lang="en-US" sz="1800" dirty="0">
                <a:solidFill>
                  <a:srgbClr val="000000"/>
                </a:solidFill>
                <a:effectLst/>
                <a:latin typeface="Trebuchet MS" panose="020B0603020202020204" pitchFamily="34" charset="0"/>
                <a:ea typeface="Cambria" panose="02040503050406030204" pitchFamily="18" charset="0"/>
              </a:rPr>
              <a:t> ta </a:t>
            </a:r>
            <a:r>
              <a:rPr lang="en-US" sz="1800" dirty="0" err="1">
                <a:solidFill>
                  <a:srgbClr val="000000"/>
                </a:solidFill>
                <a:effectLst/>
                <a:latin typeface="Trebuchet MS" panose="020B0603020202020204" pitchFamily="34" charset="0"/>
                <a:ea typeface="Cambria" panose="02040503050406030204" pitchFamily="18" charset="0"/>
              </a:rPr>
              <a:t>sẽ</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sử</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dụng</a:t>
            </a:r>
            <a:r>
              <a:rPr lang="en-US" sz="1800" dirty="0">
                <a:solidFill>
                  <a:srgbClr val="000000"/>
                </a:solidFill>
                <a:effectLst/>
                <a:latin typeface="Trebuchet MS" panose="020B0603020202020204" pitchFamily="34" charset="0"/>
                <a:ea typeface="Cambria" panose="02040503050406030204" pitchFamily="18" charset="0"/>
              </a:rPr>
              <a:t> 1 </a:t>
            </a:r>
            <a:r>
              <a:rPr lang="en-US" sz="1800" dirty="0" err="1">
                <a:solidFill>
                  <a:srgbClr val="000000"/>
                </a:solidFill>
                <a:effectLst/>
                <a:latin typeface="Trebuchet MS" panose="020B0603020202020204" pitchFamily="34" charset="0"/>
                <a:ea typeface="Cambria" panose="02040503050406030204" pitchFamily="18" charset="0"/>
              </a:rPr>
              <a:t>lần</a:t>
            </a:r>
            <a:r>
              <a:rPr lang="en-US" sz="1800" dirty="0">
                <a:solidFill>
                  <a:srgbClr val="000000"/>
                </a:solidFill>
                <a:effectLst/>
                <a:latin typeface="Trebuchet MS" panose="020B0603020202020204" pitchFamily="34" charset="0"/>
                <a:ea typeface="Cambria" panose="02040503050406030204" pitchFamily="18" charset="0"/>
              </a:rPr>
              <a:t> 3 </a:t>
            </a:r>
            <a:r>
              <a:rPr lang="en-US" sz="1800" dirty="0" err="1">
                <a:solidFill>
                  <a:srgbClr val="000000"/>
                </a:solidFill>
                <a:effectLst/>
                <a:latin typeface="Trebuchet MS" panose="020B0603020202020204" pitchFamily="34" charset="0"/>
                <a:ea typeface="Cambria" panose="02040503050406030204" pitchFamily="18" charset="0"/>
              </a:rPr>
              <a:t>hình</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ảnh</a:t>
            </a:r>
            <a:r>
              <a:rPr lang="en-US" sz="1800" dirty="0">
                <a:solidFill>
                  <a:srgbClr val="000000"/>
                </a:solidFill>
                <a:effectLst/>
                <a:latin typeface="Trebuchet MS" panose="020B0603020202020204" pitchFamily="34" charset="0"/>
                <a:ea typeface="Cambria" panose="02040503050406030204" pitchFamily="18" charset="0"/>
              </a:rPr>
              <a:t>: </a:t>
            </a:r>
          </a:p>
          <a:p>
            <a:pPr marL="914400" lvl="6" indent="-285750">
              <a:lnSpc>
                <a:spcPct val="107000"/>
              </a:lnSpc>
              <a:spcAft>
                <a:spcPts val="800"/>
              </a:spcAft>
              <a:buSzPct val="70000"/>
              <a:buFont typeface="Wingdings" panose="05000000000000000000" pitchFamily="2" charset="2"/>
              <a:buChar char="§"/>
            </a:pPr>
            <a:r>
              <a:rPr lang="en-US" sz="1800" dirty="0">
                <a:solidFill>
                  <a:srgbClr val="000000"/>
                </a:solidFill>
                <a:effectLst/>
                <a:latin typeface="Trebuchet MS" panose="020B0603020202020204" pitchFamily="34" charset="0"/>
                <a:ea typeface="Cambria" panose="02040503050406030204" pitchFamily="18" charset="0"/>
              </a:rPr>
              <a:t>2 </a:t>
            </a:r>
            <a:r>
              <a:rPr lang="en-US" sz="1800" dirty="0" err="1">
                <a:solidFill>
                  <a:srgbClr val="000000"/>
                </a:solidFill>
                <a:effectLst/>
                <a:latin typeface="Trebuchet MS" panose="020B0603020202020204" pitchFamily="34" charset="0"/>
                <a:ea typeface="Cambria" panose="02040503050406030204" pitchFamily="18" charset="0"/>
              </a:rPr>
              <a:t>hình</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ảnh</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của</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cùng</a:t>
            </a:r>
            <a:r>
              <a:rPr lang="en-US" sz="1800" dirty="0">
                <a:solidFill>
                  <a:srgbClr val="000000"/>
                </a:solidFill>
                <a:effectLst/>
                <a:latin typeface="Trebuchet MS" panose="020B0603020202020204" pitchFamily="34" charset="0"/>
                <a:ea typeface="Cambria" panose="02040503050406030204" pitchFamily="18" charset="0"/>
              </a:rPr>
              <a:t> 1 </a:t>
            </a:r>
            <a:r>
              <a:rPr lang="en-US" sz="1800" dirty="0" err="1">
                <a:solidFill>
                  <a:srgbClr val="000000"/>
                </a:solidFill>
                <a:effectLst/>
                <a:latin typeface="Trebuchet MS" panose="020B0603020202020204" pitchFamily="34" charset="0"/>
                <a:ea typeface="Cambria" panose="02040503050406030204" pitchFamily="18" charset="0"/>
              </a:rPr>
              <a:t>người</a:t>
            </a:r>
            <a:r>
              <a:rPr lang="en-US" sz="1800" dirty="0">
                <a:solidFill>
                  <a:srgbClr val="000000"/>
                </a:solidFill>
                <a:effectLst/>
                <a:latin typeface="Trebuchet MS" panose="020B0603020202020204" pitchFamily="34" charset="0"/>
                <a:ea typeface="Cambria" panose="02040503050406030204" pitchFamily="18" charset="0"/>
              </a:rPr>
              <a:t> </a:t>
            </a:r>
          </a:p>
          <a:p>
            <a:pPr marL="914400" lvl="3" indent="-285750">
              <a:lnSpc>
                <a:spcPct val="107000"/>
              </a:lnSpc>
              <a:spcAft>
                <a:spcPts val="800"/>
              </a:spcAft>
              <a:buSzPct val="70000"/>
              <a:buFont typeface="Wingdings" panose="05000000000000000000" pitchFamily="2" charset="2"/>
              <a:buChar char="§"/>
            </a:pPr>
            <a:r>
              <a:rPr lang="en-US" sz="1800" dirty="0">
                <a:solidFill>
                  <a:srgbClr val="000000"/>
                </a:solidFill>
                <a:effectLst/>
                <a:latin typeface="Trebuchet MS" panose="020B0603020202020204" pitchFamily="34" charset="0"/>
                <a:ea typeface="Cambria" panose="02040503050406030204" pitchFamily="18" charset="0"/>
              </a:rPr>
              <a:t>1 </a:t>
            </a:r>
            <a:r>
              <a:rPr lang="en-US" sz="1800" dirty="0" err="1">
                <a:solidFill>
                  <a:srgbClr val="000000"/>
                </a:solidFill>
                <a:effectLst/>
                <a:latin typeface="Trebuchet MS" panose="020B0603020202020204" pitchFamily="34" charset="0"/>
                <a:ea typeface="Cambria" panose="02040503050406030204" pitchFamily="18" charset="0"/>
              </a:rPr>
              <a:t>hình</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ảnh</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của</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một</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người</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bất</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kì</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nào</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đó</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không</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nằm</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trong</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tập</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nhận</a:t>
            </a:r>
            <a:r>
              <a:rPr lang="en-US" sz="1800" dirty="0">
                <a:solidFill>
                  <a:srgbClr val="000000"/>
                </a:solidFill>
                <a:effectLst/>
                <a:latin typeface="Trebuchet MS" panose="020B0603020202020204" pitchFamily="34" charset="0"/>
                <a:ea typeface="Cambria" panose="02040503050406030204" pitchFamily="18" charset="0"/>
              </a:rPr>
              <a:t> </a:t>
            </a:r>
            <a:r>
              <a:rPr lang="en-US" sz="1800" dirty="0" err="1">
                <a:solidFill>
                  <a:srgbClr val="000000"/>
                </a:solidFill>
                <a:effectLst/>
                <a:latin typeface="Trebuchet MS" panose="020B0603020202020204" pitchFamily="34" charset="0"/>
                <a:ea typeface="Cambria" panose="02040503050406030204" pitchFamily="18" charset="0"/>
              </a:rPr>
              <a:t>diện</a:t>
            </a:r>
            <a:r>
              <a:rPr lang="en-US" sz="1800" dirty="0">
                <a:solidFill>
                  <a:srgbClr val="000000"/>
                </a:solidFill>
                <a:effectLst/>
                <a:latin typeface="Trebuchet MS" panose="020B0603020202020204" pitchFamily="34" charset="0"/>
                <a:ea typeface="Cambria" panose="02040503050406030204" pitchFamily="18" charset="0"/>
              </a:rPr>
              <a:t> </a:t>
            </a:r>
          </a:p>
          <a:p>
            <a:pPr marL="342900" lvl="2" indent="-342900">
              <a:lnSpc>
                <a:spcPct val="107000"/>
              </a:lnSpc>
              <a:spcAft>
                <a:spcPts val="800"/>
              </a:spcAft>
              <a:buFont typeface="Arial" panose="020B0604020202020204" pitchFamily="34" charset="0"/>
              <a:buChar char="•"/>
            </a:pPr>
            <a:r>
              <a:rPr lang="en-US" sz="1800" dirty="0" err="1">
                <a:effectLst/>
                <a:latin typeface="Trebuchet MS" panose="020B0603020202020204" pitchFamily="34" charset="0"/>
                <a:ea typeface="Calibri" panose="020F0502020204030204" pitchFamily="34" charset="0"/>
              </a:rPr>
              <a:t>Để</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nhận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dạng</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khuôn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mặt</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thuật</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toán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ghi</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nhận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một</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số</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phép</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đo</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quan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trọng</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nhất</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định</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trên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khuôn</a:t>
            </a:r>
            <a:r>
              <a:rPr lang="en-US" sz="1800" dirty="0">
                <a:effectLst/>
                <a:latin typeface="Trebuchet MS" panose="020B0603020202020204" pitchFamily="34" charset="0"/>
                <a:ea typeface="Calibri" panose="020F0502020204030204" pitchFamily="34" charset="0"/>
              </a:rPr>
              <a:t> </a:t>
            </a:r>
            <a:r>
              <a:rPr lang="en-US" sz="1800" dirty="0" err="1">
                <a:effectLst/>
                <a:latin typeface="Trebuchet MS" panose="020B0603020202020204" pitchFamily="34" charset="0"/>
                <a:ea typeface="Calibri" panose="020F0502020204030204" pitchFamily="34" charset="0"/>
              </a:rPr>
              <a:t>mặt</a:t>
            </a:r>
            <a:r>
              <a:rPr lang="en-US" sz="1800" dirty="0">
                <a:effectLst/>
                <a:latin typeface="Trebuchet MS" panose="020B0603020202020204" pitchFamily="34" charset="0"/>
                <a:ea typeface="Calibri" panose="020F0502020204030204" pitchFamily="34" charset="0"/>
              </a:rPr>
              <a:t> </a:t>
            </a:r>
          </a:p>
          <a:p>
            <a:pPr marL="342900" lvl="2" indent="-342900">
              <a:lnSpc>
                <a:spcPct val="107000"/>
              </a:lnSpc>
              <a:spcAft>
                <a:spcPts val="800"/>
              </a:spcAft>
              <a:buFont typeface="Arial" panose="020B0604020202020204" pitchFamily="34" charset="0"/>
              <a:buChar char="•"/>
            </a:pPr>
            <a:endParaRPr lang="en-US" sz="1800" dirty="0">
              <a:effectLst/>
              <a:latin typeface="Trebuchet MS" panose="020B0603020202020204" pitchFamily="34" charset="0"/>
              <a:ea typeface="Calibri" panose="020F0502020204030204" pitchFamily="34" charset="0"/>
            </a:endParaRPr>
          </a:p>
          <a:p>
            <a:pPr marL="342900" indent="-342900">
              <a:buFont typeface="+mj-lt"/>
              <a:buAutoNum type="alphaLcPeriod"/>
            </a:pPr>
            <a:endParaRPr lang="en-US" dirty="0"/>
          </a:p>
        </p:txBody>
      </p:sp>
    </p:spTree>
    <p:extLst>
      <p:ext uri="{BB962C8B-B14F-4D97-AF65-F5344CB8AC3E}">
        <p14:creationId xmlns:p14="http://schemas.microsoft.com/office/powerpoint/2010/main" val="15149984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ue Busines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2043</Words>
  <Application>Microsoft Office PowerPoint</Application>
  <PresentationFormat>On-screen Show (16:9)</PresentationFormat>
  <Paragraphs>282</Paragraphs>
  <Slides>39</Slides>
  <Notes>39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39</vt:i4>
      </vt:variant>
    </vt:vector>
  </HeadingPairs>
  <TitlesOfParts>
    <vt:vector size="52" baseType="lpstr">
      <vt:lpstr>Courier New</vt:lpstr>
      <vt:lpstr>Open Sans</vt:lpstr>
      <vt:lpstr>Algerian</vt:lpstr>
      <vt:lpstr>Calibri</vt:lpstr>
      <vt:lpstr>Arvo</vt:lpstr>
      <vt:lpstr>Wingdings</vt:lpstr>
      <vt:lpstr>Arial</vt:lpstr>
      <vt:lpstr>Bahnschrift Light</vt:lpstr>
      <vt:lpstr>Montserrat</vt:lpstr>
      <vt:lpstr>Trebuchet MS</vt:lpstr>
      <vt:lpstr>Muli</vt:lpstr>
      <vt:lpstr>Simple Light</vt:lpstr>
      <vt:lpstr>Blue Business Theme</vt:lpstr>
      <vt:lpstr>PowerPoint Presentation</vt:lpstr>
      <vt:lpstr>Giới thiệu đề tài</vt:lpstr>
      <vt:lpstr>Phân tích đề tài</vt:lpstr>
      <vt:lpstr>Phân tích đề tài</vt:lpstr>
      <vt:lpstr>Phân tích đề tài</vt:lpstr>
      <vt:lpstr>Triển khai Hệ thống </vt:lpstr>
      <vt:lpstr>Triển khai Hệ thống </vt:lpstr>
      <vt:lpstr>Thuật toán nhận dạng khuôn mặt</vt:lpstr>
      <vt:lpstr>Thuật toán nhận dạng khuôn mặt</vt:lpstr>
      <vt:lpstr>Website </vt:lpstr>
      <vt:lpstr>Website </vt:lpstr>
      <vt:lpstr>Website </vt:lpstr>
      <vt:lpstr>Website </vt:lpstr>
      <vt:lpstr>Website </vt:lpstr>
      <vt:lpstr>Kết quả</vt:lpstr>
      <vt:lpstr>Kết quả</vt:lpstr>
      <vt:lpstr>PowerPoint Presentation</vt:lpstr>
      <vt:lpstr>Best Countries Market in 2017</vt:lpstr>
      <vt:lpstr>Our Services</vt:lpstr>
      <vt:lpstr>PowerPoint Presentation</vt:lpstr>
      <vt:lpstr>Cloud Online and Offline</vt:lpstr>
      <vt:lpstr>Promotional Campaigns Success</vt:lpstr>
      <vt:lpstr>Introduction Solution Update</vt:lpstr>
      <vt:lpstr>100% Satisfaction Guarantee</vt:lpstr>
      <vt:lpstr>Solutions For Your Business</vt:lpstr>
      <vt:lpstr>PowerPoint Presentation</vt:lpstr>
      <vt:lpstr>Useful Business Diagrams</vt:lpstr>
      <vt:lpstr>Timeline Growing</vt:lpstr>
      <vt:lpstr>PowerPoint Presentation</vt:lpstr>
      <vt:lpstr>PowerPoint Presentation</vt:lpstr>
      <vt:lpstr>Global Market</vt:lpstr>
      <vt:lpstr>PowerPoint Presentation</vt:lpstr>
      <vt:lpstr>Company Contacts</vt:lpstr>
      <vt:lpstr>PowerPoint Presentation</vt:lpstr>
      <vt:lpstr>PowerPoint Presentation</vt:lpstr>
      <vt:lpstr>PowerPoint Presentation</vt:lpstr>
      <vt:lpstr>Icons &amp; Shapes</vt:lpstr>
      <vt:lpstr>Credits Slide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Nguyên Bae</cp:lastModifiedBy>
  <cp:revision>16</cp:revision>
  <dcterms:modified xsi:type="dcterms:W3CDTF">2020-12-28T04:57:24Z</dcterms:modified>
</cp:coreProperties>
</file>